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82" r:id="rId4"/>
  </p:sldMasterIdLst>
  <p:notesMasterIdLst>
    <p:notesMasterId r:id="rId15"/>
  </p:notesMasterIdLst>
  <p:sldIdLst>
    <p:sldId id="265" r:id="rId5"/>
    <p:sldId id="257" r:id="rId6"/>
    <p:sldId id="259" r:id="rId7"/>
    <p:sldId id="273" r:id="rId8"/>
    <p:sldId id="271" r:id="rId9"/>
    <p:sldId id="261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5734E-E90B-43B0-AE9E-9B15BA4230D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233133-0FC4-4322-A2D5-A15B7BD75AC5}">
      <dgm:prSet custT="1"/>
      <dgm:spPr/>
      <dgm:t>
        <a:bodyPr/>
        <a:lstStyle/>
        <a:p>
          <a:pPr rtl="0"/>
          <a:r>
            <a:rPr lang="en-US" sz="2800" u="sng" dirty="0" smtClean="0">
              <a:solidFill>
                <a:srgbClr val="FFFF00"/>
              </a:solidFill>
              <a:uFillTx/>
            </a:rPr>
            <a:t>Locations</a:t>
          </a:r>
          <a:endParaRPr lang="en-US" sz="2800" dirty="0">
            <a:solidFill>
              <a:srgbClr val="FFFF00"/>
            </a:solidFill>
          </a:endParaRPr>
        </a:p>
      </dgm:t>
    </dgm:pt>
    <dgm:pt modelId="{7C147CC6-F07A-4467-A081-C7603F64BB7F}" type="parTrans" cxnId="{C957616F-E84A-4BA4-B2D1-408BDAB57582}">
      <dgm:prSet/>
      <dgm:spPr/>
      <dgm:t>
        <a:bodyPr/>
        <a:lstStyle/>
        <a:p>
          <a:endParaRPr lang="en-US"/>
        </a:p>
      </dgm:t>
    </dgm:pt>
    <dgm:pt modelId="{7ED7B6D8-9776-41B6-AD74-D429F7CE7675}" type="sibTrans" cxnId="{C957616F-E84A-4BA4-B2D1-408BDAB57582}">
      <dgm:prSet/>
      <dgm:spPr/>
      <dgm:t>
        <a:bodyPr/>
        <a:lstStyle/>
        <a:p>
          <a:endParaRPr lang="en-US"/>
        </a:p>
      </dgm:t>
    </dgm:pt>
    <dgm:pt modelId="{13A15121-2A3D-4B1C-9045-15C804F4BDA8}">
      <dgm:prSet custT="1"/>
      <dgm:spPr/>
      <dgm:t>
        <a:bodyPr/>
        <a:lstStyle/>
        <a:p>
          <a:pPr algn="l" rtl="0"/>
          <a:r>
            <a:rPr lang="en-US" sz="2400" dirty="0" smtClean="0">
              <a:solidFill>
                <a:srgbClr val="00B050"/>
              </a:solidFill>
            </a:rPr>
            <a:t>Vast &amp; Remote area, Dependence on Road network, connectivity issues.</a:t>
          </a:r>
          <a:endParaRPr lang="en-US" sz="2400" dirty="0">
            <a:solidFill>
              <a:srgbClr val="00B050"/>
            </a:solidFill>
          </a:endParaRPr>
        </a:p>
      </dgm:t>
    </dgm:pt>
    <dgm:pt modelId="{54D6CADB-BF5F-49B0-9562-865ED9B7CFD5}" type="parTrans" cxnId="{8FF6DDF1-89B0-494D-86F0-731CB5D1D1A3}">
      <dgm:prSet/>
      <dgm:spPr/>
      <dgm:t>
        <a:bodyPr/>
        <a:lstStyle/>
        <a:p>
          <a:endParaRPr lang="en-US"/>
        </a:p>
      </dgm:t>
    </dgm:pt>
    <dgm:pt modelId="{C3DF1FBA-BD58-42E1-9D85-CEB44A4225CD}" type="sibTrans" cxnId="{8FF6DDF1-89B0-494D-86F0-731CB5D1D1A3}">
      <dgm:prSet/>
      <dgm:spPr/>
      <dgm:t>
        <a:bodyPr/>
        <a:lstStyle/>
        <a:p>
          <a:endParaRPr lang="en-US"/>
        </a:p>
      </dgm:t>
    </dgm:pt>
    <dgm:pt modelId="{580A78EC-2260-4FEB-9146-48F6042DD942}">
      <dgm:prSet custT="1"/>
      <dgm:spPr/>
      <dgm:t>
        <a:bodyPr/>
        <a:lstStyle/>
        <a:p>
          <a:pPr algn="l" rtl="0"/>
          <a:r>
            <a:rPr lang="en-US" sz="2400" dirty="0" smtClean="0">
              <a:solidFill>
                <a:schemeClr val="accent6">
                  <a:lumMod val="75000"/>
                </a:schemeClr>
              </a:solidFill>
            </a:rPr>
            <a:t>Low density of population</a:t>
          </a:r>
          <a:r>
            <a:rPr lang="en-US" sz="2400" dirty="0" smtClean="0">
              <a:solidFill>
                <a:srgbClr val="002060"/>
              </a:solidFill>
            </a:rPr>
            <a:t> .</a:t>
          </a:r>
          <a:endParaRPr lang="en-US" sz="2400" dirty="0">
            <a:solidFill>
              <a:srgbClr val="002060"/>
            </a:solidFill>
          </a:endParaRPr>
        </a:p>
      </dgm:t>
    </dgm:pt>
    <dgm:pt modelId="{729BF17C-C5AD-4E85-90B3-2F3B34FAD6C1}" type="parTrans" cxnId="{2D80CEE0-D8FD-4E93-9B62-3F5C1B153981}">
      <dgm:prSet/>
      <dgm:spPr/>
      <dgm:t>
        <a:bodyPr/>
        <a:lstStyle/>
        <a:p>
          <a:endParaRPr lang="en-US"/>
        </a:p>
      </dgm:t>
    </dgm:pt>
    <dgm:pt modelId="{5EA24724-8727-41FA-A394-3C5CE3F04646}" type="sibTrans" cxnId="{2D80CEE0-D8FD-4E93-9B62-3F5C1B153981}">
      <dgm:prSet/>
      <dgm:spPr/>
      <dgm:t>
        <a:bodyPr/>
        <a:lstStyle/>
        <a:p>
          <a:endParaRPr lang="en-US"/>
        </a:p>
      </dgm:t>
    </dgm:pt>
    <dgm:pt modelId="{4CD31AF0-1A7F-4ABF-8DAF-54FB45807D58}">
      <dgm:prSet custT="1"/>
      <dgm:spPr/>
      <dgm:t>
        <a:bodyPr/>
        <a:lstStyle/>
        <a:p>
          <a:pPr algn="l" rtl="0"/>
          <a:r>
            <a:rPr lang="en-US" sz="2400" dirty="0" smtClean="0">
              <a:solidFill>
                <a:srgbClr val="92D050"/>
              </a:solidFill>
            </a:rPr>
            <a:t>Lack of basic tourist infrastructure- Electricity, Water, internet.</a:t>
          </a:r>
          <a:endParaRPr lang="en-US" sz="2400" dirty="0">
            <a:solidFill>
              <a:srgbClr val="92D050"/>
            </a:solidFill>
          </a:endParaRPr>
        </a:p>
      </dgm:t>
    </dgm:pt>
    <dgm:pt modelId="{13F77CCC-4D73-47A9-ACF7-FDA6131D4ABE}" type="parTrans" cxnId="{04C4191F-CE58-47FC-94DB-36E90F5616CA}">
      <dgm:prSet/>
      <dgm:spPr/>
      <dgm:t>
        <a:bodyPr/>
        <a:lstStyle/>
        <a:p>
          <a:endParaRPr lang="en-US"/>
        </a:p>
      </dgm:t>
    </dgm:pt>
    <dgm:pt modelId="{4221229E-29DA-475B-87B0-531109808A0C}" type="sibTrans" cxnId="{04C4191F-CE58-47FC-94DB-36E90F5616CA}">
      <dgm:prSet/>
      <dgm:spPr/>
      <dgm:t>
        <a:bodyPr/>
        <a:lstStyle/>
        <a:p>
          <a:endParaRPr lang="en-US"/>
        </a:p>
      </dgm:t>
    </dgm:pt>
    <dgm:pt modelId="{48B02E67-7597-4F9C-8DC8-2A870DE3ECC7}">
      <dgm:prSet custT="1"/>
      <dgm:spPr/>
      <dgm:t>
        <a:bodyPr/>
        <a:lstStyle/>
        <a:p>
          <a:pPr algn="l" rtl="0"/>
          <a:r>
            <a:rPr lang="en-US" sz="2400" dirty="0" smtClean="0">
              <a:solidFill>
                <a:srgbClr val="FF0000"/>
              </a:solidFill>
            </a:rPr>
            <a:t>Lack of multiple itinerary options.</a:t>
          </a:r>
          <a:endParaRPr lang="en-US" sz="2400" dirty="0">
            <a:solidFill>
              <a:srgbClr val="FF0000"/>
            </a:solidFill>
          </a:endParaRPr>
        </a:p>
      </dgm:t>
    </dgm:pt>
    <dgm:pt modelId="{77BF0962-72BE-440D-AB78-5E163859872E}" type="parTrans" cxnId="{E045295F-D7CB-426B-9B6B-889FE37D3BE2}">
      <dgm:prSet/>
      <dgm:spPr/>
      <dgm:t>
        <a:bodyPr/>
        <a:lstStyle/>
        <a:p>
          <a:endParaRPr lang="en-US"/>
        </a:p>
      </dgm:t>
    </dgm:pt>
    <dgm:pt modelId="{E79E3EA8-49A3-4A29-A392-CC2A5A4DD114}" type="sibTrans" cxnId="{E045295F-D7CB-426B-9B6B-889FE37D3BE2}">
      <dgm:prSet/>
      <dgm:spPr/>
      <dgm:t>
        <a:bodyPr/>
        <a:lstStyle/>
        <a:p>
          <a:endParaRPr lang="en-US"/>
        </a:p>
      </dgm:t>
    </dgm:pt>
    <dgm:pt modelId="{B2311623-AF8A-44ED-A416-5E9CD65F568B}">
      <dgm:prSet custT="1"/>
      <dgm:spPr/>
      <dgm:t>
        <a:bodyPr/>
        <a:lstStyle/>
        <a:p>
          <a:pPr algn="l" rtl="0"/>
          <a:endParaRPr lang="en-US" sz="2400" dirty="0"/>
        </a:p>
      </dgm:t>
    </dgm:pt>
    <dgm:pt modelId="{DC710521-6141-4707-8774-3EF1F32BBDBD}" type="parTrans" cxnId="{7C9BE403-0675-42EB-8ED2-28E40B9CF41F}">
      <dgm:prSet/>
      <dgm:spPr/>
      <dgm:t>
        <a:bodyPr/>
        <a:lstStyle/>
        <a:p>
          <a:endParaRPr lang="en-US"/>
        </a:p>
      </dgm:t>
    </dgm:pt>
    <dgm:pt modelId="{C99BDE26-850D-4559-9603-9F6F6641C1DD}" type="sibTrans" cxnId="{7C9BE403-0675-42EB-8ED2-28E40B9CF41F}">
      <dgm:prSet/>
      <dgm:spPr/>
      <dgm:t>
        <a:bodyPr/>
        <a:lstStyle/>
        <a:p>
          <a:endParaRPr lang="en-US"/>
        </a:p>
      </dgm:t>
    </dgm:pt>
    <dgm:pt modelId="{658BEBE5-5172-4E59-90EC-BEEFEE29FFE3}">
      <dgm:prSet custT="1"/>
      <dgm:spPr/>
      <dgm:t>
        <a:bodyPr/>
        <a:lstStyle/>
        <a:p>
          <a:pPr rtl="0"/>
          <a:r>
            <a:rPr lang="en-US" sz="3200" dirty="0" smtClean="0">
              <a:solidFill>
                <a:srgbClr val="FFFF00"/>
              </a:solidFill>
            </a:rPr>
            <a:t>People</a:t>
          </a:r>
          <a:endParaRPr lang="en-US" sz="3200" dirty="0">
            <a:solidFill>
              <a:srgbClr val="FFFF00"/>
            </a:solidFill>
          </a:endParaRPr>
        </a:p>
      </dgm:t>
    </dgm:pt>
    <dgm:pt modelId="{F4777D67-B39D-42CF-AB0C-55F58710ACC7}" type="parTrans" cxnId="{AC72F35D-81CE-486B-AE5A-1F70D74AC29C}">
      <dgm:prSet/>
      <dgm:spPr/>
      <dgm:t>
        <a:bodyPr/>
        <a:lstStyle/>
        <a:p>
          <a:endParaRPr lang="en-US"/>
        </a:p>
      </dgm:t>
    </dgm:pt>
    <dgm:pt modelId="{9CD35358-78A8-481B-BC25-8AF3EB08E659}" type="sibTrans" cxnId="{AC72F35D-81CE-486B-AE5A-1F70D74AC29C}">
      <dgm:prSet/>
      <dgm:spPr/>
      <dgm:t>
        <a:bodyPr/>
        <a:lstStyle/>
        <a:p>
          <a:endParaRPr lang="en-US"/>
        </a:p>
      </dgm:t>
    </dgm:pt>
    <dgm:pt modelId="{1C5A032A-44DF-4A02-A557-3AB93B88E5F8}">
      <dgm:prSet custT="1"/>
      <dgm:spPr/>
      <dgm:t>
        <a:bodyPr/>
        <a:lstStyle/>
        <a:p>
          <a:pPr algn="l" rtl="0"/>
          <a:r>
            <a:rPr lang="en-US" sz="2400" dirty="0" smtClean="0">
              <a:solidFill>
                <a:schemeClr val="accent6">
                  <a:lumMod val="50000"/>
                </a:schemeClr>
              </a:solidFill>
            </a:rPr>
            <a:t>Eco sensitive zone prone to landslides.</a:t>
          </a:r>
          <a:endParaRPr lang="en-U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FFDB4DA8-D947-48A2-9633-D3001955B78D}" type="parTrans" cxnId="{7B445CA3-9041-44EF-9F11-8375D7FDA317}">
      <dgm:prSet/>
      <dgm:spPr/>
      <dgm:t>
        <a:bodyPr/>
        <a:lstStyle/>
        <a:p>
          <a:endParaRPr lang="en-US"/>
        </a:p>
      </dgm:t>
    </dgm:pt>
    <dgm:pt modelId="{8C38A8A2-0EB0-4969-96DF-4E1EF6235430}" type="sibTrans" cxnId="{7B445CA3-9041-44EF-9F11-8375D7FDA317}">
      <dgm:prSet/>
      <dgm:spPr/>
      <dgm:t>
        <a:bodyPr/>
        <a:lstStyle/>
        <a:p>
          <a:endParaRPr lang="en-US"/>
        </a:p>
      </dgm:t>
    </dgm:pt>
    <dgm:pt modelId="{5329F262-386F-4676-B914-B309FFA537CC}">
      <dgm:prSet custT="1"/>
      <dgm:spPr/>
      <dgm:t>
        <a:bodyPr/>
        <a:lstStyle/>
        <a:p>
          <a:pPr algn="l" rtl="0"/>
          <a:endParaRPr lang="en-US" sz="1800" dirty="0">
            <a:solidFill>
              <a:srgbClr val="00B050"/>
            </a:solidFill>
          </a:endParaRPr>
        </a:p>
      </dgm:t>
    </dgm:pt>
    <dgm:pt modelId="{50B7C8D1-E879-4A17-9ADB-D3CF37C0F5F1}" type="parTrans" cxnId="{2020E3C8-3CD3-4CB4-8F4F-6A704183FAF4}">
      <dgm:prSet/>
      <dgm:spPr/>
      <dgm:t>
        <a:bodyPr/>
        <a:lstStyle/>
        <a:p>
          <a:endParaRPr lang="en-US"/>
        </a:p>
      </dgm:t>
    </dgm:pt>
    <dgm:pt modelId="{4D0D233F-EF68-4051-B867-9B93C384AFEB}" type="sibTrans" cxnId="{2020E3C8-3CD3-4CB4-8F4F-6A704183FAF4}">
      <dgm:prSet/>
      <dgm:spPr/>
      <dgm:t>
        <a:bodyPr/>
        <a:lstStyle/>
        <a:p>
          <a:endParaRPr lang="en-US"/>
        </a:p>
      </dgm:t>
    </dgm:pt>
    <dgm:pt modelId="{34C75B7C-63C2-4F1E-983B-04C309B55C4B}">
      <dgm:prSet custT="1"/>
      <dgm:spPr/>
      <dgm:t>
        <a:bodyPr/>
        <a:lstStyle/>
        <a:p>
          <a:pPr algn="l" rtl="0"/>
          <a:r>
            <a:rPr lang="en-US" sz="2400" dirty="0" smtClean="0"/>
            <a:t>Acclimatization issues, Medical facilities and evacuation.</a:t>
          </a:r>
          <a:endParaRPr lang="en-U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16619367-57E1-48C9-99A3-39AF230E432E}" type="parTrans" cxnId="{05C4C549-F540-46BB-BE44-EF7375D4298B}">
      <dgm:prSet/>
      <dgm:spPr/>
      <dgm:t>
        <a:bodyPr/>
        <a:lstStyle/>
        <a:p>
          <a:endParaRPr lang="en-US"/>
        </a:p>
      </dgm:t>
    </dgm:pt>
    <dgm:pt modelId="{E05AA9AE-2A86-450B-9C89-61142B8AD99A}" type="sibTrans" cxnId="{05C4C549-F540-46BB-BE44-EF7375D4298B}">
      <dgm:prSet/>
      <dgm:spPr/>
      <dgm:t>
        <a:bodyPr/>
        <a:lstStyle/>
        <a:p>
          <a:endParaRPr lang="en-US"/>
        </a:p>
      </dgm:t>
    </dgm:pt>
    <dgm:pt modelId="{7D820E4E-9462-4111-B19C-3D6E6A7D2374}">
      <dgm:prSet custT="1"/>
      <dgm:spPr/>
      <dgm:t>
        <a:bodyPr/>
        <a:lstStyle/>
        <a:p>
          <a:pPr rtl="0"/>
          <a:endParaRPr lang="en-US" sz="2400" dirty="0"/>
        </a:p>
      </dgm:t>
    </dgm:pt>
    <dgm:pt modelId="{FD2641D3-5ECD-4D34-8A8A-758EA0CC4F57}" type="parTrans" cxnId="{3FAA2BFA-0D31-407A-92AB-5CCCEDA28ECD}">
      <dgm:prSet/>
      <dgm:spPr/>
      <dgm:t>
        <a:bodyPr/>
        <a:lstStyle/>
        <a:p>
          <a:endParaRPr lang="en-US"/>
        </a:p>
      </dgm:t>
    </dgm:pt>
    <dgm:pt modelId="{ED4AD4B6-0007-4F69-8155-27506AC7BC29}" type="sibTrans" cxnId="{3FAA2BFA-0D31-407A-92AB-5CCCEDA28ECD}">
      <dgm:prSet/>
      <dgm:spPr/>
      <dgm:t>
        <a:bodyPr/>
        <a:lstStyle/>
        <a:p>
          <a:endParaRPr lang="en-US"/>
        </a:p>
      </dgm:t>
    </dgm:pt>
    <dgm:pt modelId="{ABD66438-C94D-4F8E-8DE8-672E14A9E8C9}">
      <dgm:prSet custT="1"/>
      <dgm:spPr/>
      <dgm:t>
        <a:bodyPr/>
        <a:lstStyle/>
        <a:p>
          <a:pPr rtl="0"/>
          <a:r>
            <a:rPr lang="en-US" sz="2400" dirty="0" smtClean="0">
              <a:solidFill>
                <a:srgbClr val="FF0000"/>
              </a:solidFill>
            </a:rPr>
            <a:t>Currency exchange/Payment options.</a:t>
          </a:r>
          <a:endParaRPr lang="en-US" sz="2400" dirty="0">
            <a:solidFill>
              <a:srgbClr val="FF0000"/>
            </a:solidFill>
          </a:endParaRPr>
        </a:p>
      </dgm:t>
    </dgm:pt>
    <dgm:pt modelId="{F977FB99-F724-4571-807A-8EF66479A7E8}" type="parTrans" cxnId="{D345E6F7-55D7-4D36-918F-2DEF1050AEAF}">
      <dgm:prSet/>
      <dgm:spPr/>
      <dgm:t>
        <a:bodyPr/>
        <a:lstStyle/>
        <a:p>
          <a:endParaRPr lang="en-US"/>
        </a:p>
      </dgm:t>
    </dgm:pt>
    <dgm:pt modelId="{340F3D16-F2FB-4D76-A89F-A64034307E11}" type="sibTrans" cxnId="{D345E6F7-55D7-4D36-918F-2DEF1050AEAF}">
      <dgm:prSet/>
      <dgm:spPr/>
      <dgm:t>
        <a:bodyPr/>
        <a:lstStyle/>
        <a:p>
          <a:endParaRPr lang="en-US"/>
        </a:p>
      </dgm:t>
    </dgm:pt>
    <dgm:pt modelId="{A5085586-7D55-49E3-A17D-E7D8BC5BC520}">
      <dgm:prSet custT="1"/>
      <dgm:spPr/>
      <dgm:t>
        <a:bodyPr/>
        <a:lstStyle/>
        <a:p>
          <a:pPr rtl="0"/>
          <a:endParaRPr lang="en-US" sz="2000" dirty="0">
            <a:solidFill>
              <a:srgbClr val="FF0000"/>
            </a:solidFill>
          </a:endParaRPr>
        </a:p>
      </dgm:t>
    </dgm:pt>
    <dgm:pt modelId="{D7A08F8A-671D-4AFB-995C-495AB9D379B1}" type="parTrans" cxnId="{8E1E6F2E-B15E-4088-827A-9E2D12968D5F}">
      <dgm:prSet/>
      <dgm:spPr/>
      <dgm:t>
        <a:bodyPr/>
        <a:lstStyle/>
        <a:p>
          <a:endParaRPr lang="en-US"/>
        </a:p>
      </dgm:t>
    </dgm:pt>
    <dgm:pt modelId="{9483A36C-1FAB-4724-8FCE-F15C9BAFE7F5}" type="sibTrans" cxnId="{8E1E6F2E-B15E-4088-827A-9E2D12968D5F}">
      <dgm:prSet/>
      <dgm:spPr/>
      <dgm:t>
        <a:bodyPr/>
        <a:lstStyle/>
        <a:p>
          <a:endParaRPr lang="en-US"/>
        </a:p>
      </dgm:t>
    </dgm:pt>
    <dgm:pt modelId="{F83348DC-E208-4F67-9F27-F0BB2F5A5DA3}">
      <dgm:prSet custT="1"/>
      <dgm:spPr/>
      <dgm:t>
        <a:bodyPr/>
        <a:lstStyle/>
        <a:p>
          <a:pPr rtl="0"/>
          <a:endParaRPr lang="en-US" sz="2000" dirty="0">
            <a:solidFill>
              <a:srgbClr val="FF0000"/>
            </a:solidFill>
          </a:endParaRPr>
        </a:p>
      </dgm:t>
    </dgm:pt>
    <dgm:pt modelId="{CE76EBF6-F007-4DDA-B7E3-407E657F3DF0}" type="parTrans" cxnId="{E3CC6947-D8EA-4D97-9B62-038F1330CF19}">
      <dgm:prSet/>
      <dgm:spPr/>
      <dgm:t>
        <a:bodyPr/>
        <a:lstStyle/>
        <a:p>
          <a:endParaRPr lang="en-US"/>
        </a:p>
      </dgm:t>
    </dgm:pt>
    <dgm:pt modelId="{A16C8A8A-97A2-4818-B5AA-0274645FBED2}" type="sibTrans" cxnId="{E3CC6947-D8EA-4D97-9B62-038F1330CF19}">
      <dgm:prSet/>
      <dgm:spPr/>
      <dgm:t>
        <a:bodyPr/>
        <a:lstStyle/>
        <a:p>
          <a:endParaRPr lang="en-US"/>
        </a:p>
      </dgm:t>
    </dgm:pt>
    <dgm:pt modelId="{6A7532C8-ACD8-4B8E-A6F0-9E1DF39978AE}">
      <dgm:prSet custT="1"/>
      <dgm:spPr/>
      <dgm:t>
        <a:bodyPr/>
        <a:lstStyle/>
        <a:p>
          <a:pPr rtl="0"/>
          <a:r>
            <a:rPr lang="en-US" sz="2400" dirty="0" err="1" smtClean="0">
              <a:solidFill>
                <a:srgbClr val="FF0000"/>
              </a:solidFill>
            </a:rPr>
            <a:t>Workation</a:t>
          </a:r>
          <a:r>
            <a:rPr lang="en-US" sz="2400" dirty="0" smtClean="0">
              <a:solidFill>
                <a:srgbClr val="FF0000"/>
              </a:solidFill>
            </a:rPr>
            <a:t>/ Long stays.</a:t>
          </a:r>
          <a:endParaRPr lang="en-US" sz="2400" dirty="0">
            <a:solidFill>
              <a:srgbClr val="FF0000"/>
            </a:solidFill>
          </a:endParaRPr>
        </a:p>
      </dgm:t>
    </dgm:pt>
    <dgm:pt modelId="{F8EABEE5-8FED-4B9E-976A-20776D81E8CE}" type="parTrans" cxnId="{48A38A19-D4C1-4E9A-BDFB-168F5B01E421}">
      <dgm:prSet/>
      <dgm:spPr/>
      <dgm:t>
        <a:bodyPr/>
        <a:lstStyle/>
        <a:p>
          <a:endParaRPr lang="en-US"/>
        </a:p>
      </dgm:t>
    </dgm:pt>
    <dgm:pt modelId="{85694A10-1AD3-45F0-8E1B-D5BD61F82C15}" type="sibTrans" cxnId="{48A38A19-D4C1-4E9A-BDFB-168F5B01E421}">
      <dgm:prSet/>
      <dgm:spPr/>
      <dgm:t>
        <a:bodyPr/>
        <a:lstStyle/>
        <a:p>
          <a:endParaRPr lang="en-US"/>
        </a:p>
      </dgm:t>
    </dgm:pt>
    <dgm:pt modelId="{93EEFBAF-A5AE-460A-8B4D-B47FF0E4671B}">
      <dgm:prSet custT="1"/>
      <dgm:spPr/>
      <dgm:t>
        <a:bodyPr/>
        <a:lstStyle/>
        <a:p>
          <a:pPr rtl="0"/>
          <a:endParaRPr lang="en-US" sz="2400" dirty="0">
            <a:solidFill>
              <a:srgbClr val="FFC000"/>
            </a:solidFill>
          </a:endParaRPr>
        </a:p>
      </dgm:t>
    </dgm:pt>
    <dgm:pt modelId="{36F87077-11B3-4F95-8E7B-D4EF87730E79}" type="parTrans" cxnId="{49F5218E-79C4-4D02-AB48-BE3625639B61}">
      <dgm:prSet/>
      <dgm:spPr/>
      <dgm:t>
        <a:bodyPr/>
        <a:lstStyle/>
        <a:p>
          <a:endParaRPr lang="en-US"/>
        </a:p>
      </dgm:t>
    </dgm:pt>
    <dgm:pt modelId="{DCB65D21-7484-4A80-8131-DAF76E5B8508}" type="sibTrans" cxnId="{49F5218E-79C4-4D02-AB48-BE3625639B61}">
      <dgm:prSet/>
      <dgm:spPr/>
      <dgm:t>
        <a:bodyPr/>
        <a:lstStyle/>
        <a:p>
          <a:endParaRPr lang="en-US"/>
        </a:p>
      </dgm:t>
    </dgm:pt>
    <dgm:pt modelId="{FF106D68-4EED-446B-89DB-D2128FFCAC61}">
      <dgm:prSet custT="1"/>
      <dgm:spPr/>
      <dgm:t>
        <a:bodyPr/>
        <a:lstStyle/>
        <a:p>
          <a:pPr rtl="0"/>
          <a:r>
            <a:rPr lang="en-US" sz="2400" dirty="0" smtClean="0"/>
            <a:t> </a:t>
          </a:r>
          <a:r>
            <a:rPr lang="en-US" sz="2400" dirty="0" smtClean="0">
              <a:solidFill>
                <a:schemeClr val="accent1"/>
              </a:solidFill>
            </a:rPr>
            <a:t>Language- Hindi/Local.</a:t>
          </a:r>
          <a:endParaRPr lang="en-US" sz="2400" dirty="0">
            <a:solidFill>
              <a:schemeClr val="accent1"/>
            </a:solidFill>
          </a:endParaRPr>
        </a:p>
      </dgm:t>
    </dgm:pt>
    <dgm:pt modelId="{217A9E7A-1787-406D-9259-A666F126D0C6}" type="sibTrans" cxnId="{BBBE5855-DE82-4A37-B1B9-ED388E7FC748}">
      <dgm:prSet/>
      <dgm:spPr/>
      <dgm:t>
        <a:bodyPr/>
        <a:lstStyle/>
        <a:p>
          <a:endParaRPr lang="en-US"/>
        </a:p>
      </dgm:t>
    </dgm:pt>
    <dgm:pt modelId="{EEBED529-DED9-47CC-8D88-3F748B56BAA3}" type="parTrans" cxnId="{BBBE5855-DE82-4A37-B1B9-ED388E7FC748}">
      <dgm:prSet/>
      <dgm:spPr/>
      <dgm:t>
        <a:bodyPr/>
        <a:lstStyle/>
        <a:p>
          <a:endParaRPr lang="en-US"/>
        </a:p>
      </dgm:t>
    </dgm:pt>
    <dgm:pt modelId="{82FF4B49-623C-4AC2-8010-C100ABF314B3}">
      <dgm:prSet custT="1"/>
      <dgm:spPr/>
      <dgm:t>
        <a:bodyPr/>
        <a:lstStyle/>
        <a:p>
          <a:pPr rtl="0"/>
          <a:r>
            <a:rPr lang="en-US" sz="2400" dirty="0" smtClean="0">
              <a:solidFill>
                <a:srgbClr val="FFC000"/>
              </a:solidFill>
            </a:rPr>
            <a:t>Training of Homestay owners/ Culinary options-Safety, Hygiene.</a:t>
          </a:r>
          <a:endParaRPr lang="en-US" sz="2400" dirty="0">
            <a:solidFill>
              <a:srgbClr val="FFC000"/>
            </a:solidFill>
          </a:endParaRPr>
        </a:p>
      </dgm:t>
    </dgm:pt>
    <dgm:pt modelId="{DA7FD8FD-C597-411B-A70F-C1FD450AD258}" type="sibTrans" cxnId="{DA7BB728-2941-49D8-9158-B71384F891BC}">
      <dgm:prSet/>
      <dgm:spPr/>
      <dgm:t>
        <a:bodyPr/>
        <a:lstStyle/>
        <a:p>
          <a:endParaRPr lang="en-US"/>
        </a:p>
      </dgm:t>
    </dgm:pt>
    <dgm:pt modelId="{43616E20-0AA0-4542-BAA8-316F953BECC8}" type="parTrans" cxnId="{DA7BB728-2941-49D8-9158-B71384F891BC}">
      <dgm:prSet/>
      <dgm:spPr/>
      <dgm:t>
        <a:bodyPr/>
        <a:lstStyle/>
        <a:p>
          <a:endParaRPr lang="en-US"/>
        </a:p>
      </dgm:t>
    </dgm:pt>
    <dgm:pt modelId="{67ADC7ED-A03A-485E-BBEF-0732840ED840}">
      <dgm:prSet custT="1"/>
      <dgm:spPr/>
      <dgm:t>
        <a:bodyPr/>
        <a:lstStyle/>
        <a:p>
          <a:pPr rtl="0"/>
          <a:endParaRPr lang="en-US" sz="2400" dirty="0">
            <a:solidFill>
              <a:srgbClr val="FFC000"/>
            </a:solidFill>
          </a:endParaRPr>
        </a:p>
      </dgm:t>
    </dgm:pt>
    <dgm:pt modelId="{28DAA75C-824B-44F0-9683-D4B093841ADA}" type="sibTrans" cxnId="{947014CF-5D73-4A12-A285-AA31268549E2}">
      <dgm:prSet/>
      <dgm:spPr/>
      <dgm:t>
        <a:bodyPr/>
        <a:lstStyle/>
        <a:p>
          <a:endParaRPr lang="en-US"/>
        </a:p>
      </dgm:t>
    </dgm:pt>
    <dgm:pt modelId="{DCA447B9-5459-468E-BE66-18C30E6D9B93}" type="parTrans" cxnId="{947014CF-5D73-4A12-A285-AA31268549E2}">
      <dgm:prSet/>
      <dgm:spPr/>
      <dgm:t>
        <a:bodyPr/>
        <a:lstStyle/>
        <a:p>
          <a:endParaRPr lang="en-US"/>
        </a:p>
      </dgm:t>
    </dgm:pt>
    <dgm:pt modelId="{5E194B2D-29C3-400A-BD80-EA64CDDCD08B}" type="pres">
      <dgm:prSet presAssocID="{4205734E-E90B-43B0-AE9E-9B15BA4230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9A3EBA-FE01-4B6C-887B-DB15A691A1FC}" type="pres">
      <dgm:prSet presAssocID="{76233133-0FC4-4322-A2D5-A15B7BD75AC5}" presName="composite" presStyleCnt="0"/>
      <dgm:spPr/>
    </dgm:pt>
    <dgm:pt modelId="{5E68EBCA-AC63-4B1F-B699-956E316FF214}" type="pres">
      <dgm:prSet presAssocID="{76233133-0FC4-4322-A2D5-A15B7BD75AC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53D478-5319-40A9-99BF-D1EDD47F8D62}" type="pres">
      <dgm:prSet presAssocID="{76233133-0FC4-4322-A2D5-A15B7BD75AC5}" presName="descendantText" presStyleLbl="alignAcc1" presStyleIdx="0" presStyleCnt="2" custScaleY="172338" custLinFactNeighborX="495" custLinFactNeighborY="15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3165A-431D-405F-B4E0-340563045607}" type="pres">
      <dgm:prSet presAssocID="{7ED7B6D8-9776-41B6-AD74-D429F7CE7675}" presName="sp" presStyleCnt="0"/>
      <dgm:spPr/>
    </dgm:pt>
    <dgm:pt modelId="{5F4C16C1-6A8E-42AE-93DA-45E3FFAB3D1B}" type="pres">
      <dgm:prSet presAssocID="{658BEBE5-5172-4E59-90EC-BEEFEE29FFE3}" presName="composite" presStyleCnt="0"/>
      <dgm:spPr/>
    </dgm:pt>
    <dgm:pt modelId="{343ACEAD-33DC-4713-9944-E74016B08A47}" type="pres">
      <dgm:prSet presAssocID="{658BEBE5-5172-4E59-90EC-BEEFEE29FFE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2558F-BD73-4D5F-AD4D-ABF5668065A2}" type="pres">
      <dgm:prSet presAssocID="{658BEBE5-5172-4E59-90EC-BEEFEE29FFE3}" presName="descendantText" presStyleLbl="alignAcc1" presStyleIdx="1" presStyleCnt="2" custScaleY="116261" custLinFactNeighborX="101" custLinFactNeighborY="28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6B4348-FBB2-4117-B9E7-8E5DB9923687}" type="presOf" srcId="{13A15121-2A3D-4B1C-9045-15C804F4BDA8}" destId="{C053D478-5319-40A9-99BF-D1EDD47F8D62}" srcOrd="0" destOrd="1" presId="urn:microsoft.com/office/officeart/2005/8/layout/chevron2"/>
    <dgm:cxn modelId="{FA84C618-93CD-4BCE-AB66-C67A23AA0417}" type="presOf" srcId="{B2311623-AF8A-44ED-A416-5E9CD65F568B}" destId="{C053D478-5319-40A9-99BF-D1EDD47F8D62}" srcOrd="0" destOrd="7" presId="urn:microsoft.com/office/officeart/2005/8/layout/chevron2"/>
    <dgm:cxn modelId="{D345E6F7-55D7-4D36-918F-2DEF1050AEAF}" srcId="{658BEBE5-5172-4E59-90EC-BEEFEE29FFE3}" destId="{ABD66438-C94D-4F8E-8DE8-672E14A9E8C9}" srcOrd="4" destOrd="0" parTransId="{F977FB99-F724-4571-807A-8EF66479A7E8}" sibTransId="{340F3D16-F2FB-4D76-A89F-A64034307E11}"/>
    <dgm:cxn modelId="{E045295F-D7CB-426B-9B6B-889FE37D3BE2}" srcId="{76233133-0FC4-4322-A2D5-A15B7BD75AC5}" destId="{48B02E67-7597-4F9C-8DC8-2A870DE3ECC7}" srcOrd="6" destOrd="0" parTransId="{77BF0962-72BE-440D-AB78-5E163859872E}" sibTransId="{E79E3EA8-49A3-4A29-A392-CC2A5A4DD114}"/>
    <dgm:cxn modelId="{EF3CECEF-4C56-4AC8-8799-C4F5F28B308D}" type="presOf" srcId="{FF106D68-4EED-446B-89DB-D2128FFCAC61}" destId="{74E2558F-BD73-4D5F-AD4D-ABF5668065A2}" srcOrd="0" destOrd="3" presId="urn:microsoft.com/office/officeart/2005/8/layout/chevron2"/>
    <dgm:cxn modelId="{2D80CEE0-D8FD-4E93-9B62-3F5C1B153981}" srcId="{76233133-0FC4-4322-A2D5-A15B7BD75AC5}" destId="{580A78EC-2260-4FEB-9146-48F6042DD942}" srcOrd="4" destOrd="0" parTransId="{729BF17C-C5AD-4E85-90B3-2F3B34FAD6C1}" sibTransId="{5EA24724-8727-41FA-A394-3C5CE3F04646}"/>
    <dgm:cxn modelId="{BD456381-29C8-476B-A945-CDFEE5B9BF03}" type="presOf" srcId="{A5085586-7D55-49E3-A17D-E7D8BC5BC520}" destId="{74E2558F-BD73-4D5F-AD4D-ABF5668065A2}" srcOrd="0" destOrd="7" presId="urn:microsoft.com/office/officeart/2005/8/layout/chevron2"/>
    <dgm:cxn modelId="{04C4191F-CE58-47FC-94DB-36E90F5616CA}" srcId="{76233133-0FC4-4322-A2D5-A15B7BD75AC5}" destId="{4CD31AF0-1A7F-4ABF-8DAF-54FB45807D58}" srcOrd="5" destOrd="0" parTransId="{13F77CCC-4D73-47A9-ACF7-FDA6131D4ABE}" sibTransId="{4221229E-29DA-475B-87B0-531109808A0C}"/>
    <dgm:cxn modelId="{8E1E6F2E-B15E-4088-827A-9E2D12968D5F}" srcId="{658BEBE5-5172-4E59-90EC-BEEFEE29FFE3}" destId="{A5085586-7D55-49E3-A17D-E7D8BC5BC520}" srcOrd="7" destOrd="0" parTransId="{D7A08F8A-671D-4AFB-995C-495AB9D379B1}" sibTransId="{9483A36C-1FAB-4724-8FCE-F15C9BAFE7F5}"/>
    <dgm:cxn modelId="{B5EE300E-760D-4EC9-93B7-7850C70F4ACA}" type="presOf" srcId="{4205734E-E90B-43B0-AE9E-9B15BA4230D8}" destId="{5E194B2D-29C3-400A-BD80-EA64CDDCD08B}" srcOrd="0" destOrd="0" presId="urn:microsoft.com/office/officeart/2005/8/layout/chevron2"/>
    <dgm:cxn modelId="{C957616F-E84A-4BA4-B2D1-408BDAB57582}" srcId="{4205734E-E90B-43B0-AE9E-9B15BA4230D8}" destId="{76233133-0FC4-4322-A2D5-A15B7BD75AC5}" srcOrd="0" destOrd="0" parTransId="{7C147CC6-F07A-4467-A081-C7603F64BB7F}" sibTransId="{7ED7B6D8-9776-41B6-AD74-D429F7CE7675}"/>
    <dgm:cxn modelId="{3FAA2BFA-0D31-407A-92AB-5CCCEDA28ECD}" srcId="{658BEBE5-5172-4E59-90EC-BEEFEE29FFE3}" destId="{7D820E4E-9462-4111-B19C-3D6E6A7D2374}" srcOrd="8" destOrd="0" parTransId="{FD2641D3-5ECD-4D34-8A8A-758EA0CC4F57}" sibTransId="{ED4AD4B6-0007-4F69-8155-27506AC7BC29}"/>
    <dgm:cxn modelId="{F5E0EDDF-B62C-4DEE-8732-B1C26173ECB0}" type="presOf" srcId="{67ADC7ED-A03A-485E-BBEF-0732840ED840}" destId="{74E2558F-BD73-4D5F-AD4D-ABF5668065A2}" srcOrd="0" destOrd="1" presId="urn:microsoft.com/office/officeart/2005/8/layout/chevron2"/>
    <dgm:cxn modelId="{BBBE5855-DE82-4A37-B1B9-ED388E7FC748}" srcId="{658BEBE5-5172-4E59-90EC-BEEFEE29FFE3}" destId="{FF106D68-4EED-446B-89DB-D2128FFCAC61}" srcOrd="3" destOrd="0" parTransId="{EEBED529-DED9-47CC-8D88-3F748B56BAA3}" sibTransId="{217A9E7A-1787-406D-9259-A666F126D0C6}"/>
    <dgm:cxn modelId="{C538E3B4-D123-4373-9105-CCE85B97A001}" type="presOf" srcId="{76233133-0FC4-4322-A2D5-A15B7BD75AC5}" destId="{5E68EBCA-AC63-4B1F-B699-956E316FF214}" srcOrd="0" destOrd="0" presId="urn:microsoft.com/office/officeart/2005/8/layout/chevron2"/>
    <dgm:cxn modelId="{7B445CA3-9041-44EF-9F11-8375D7FDA317}" srcId="{76233133-0FC4-4322-A2D5-A15B7BD75AC5}" destId="{1C5A032A-44DF-4A02-A557-3AB93B88E5F8}" srcOrd="2" destOrd="0" parTransId="{FFDB4DA8-D947-48A2-9633-D3001955B78D}" sibTransId="{8C38A8A2-0EB0-4969-96DF-4E1EF6235430}"/>
    <dgm:cxn modelId="{E58BFE2C-201F-4077-98BA-2777F66BD45C}" type="presOf" srcId="{82FF4B49-623C-4AC2-8010-C100ABF314B3}" destId="{74E2558F-BD73-4D5F-AD4D-ABF5668065A2}" srcOrd="0" destOrd="2" presId="urn:microsoft.com/office/officeart/2005/8/layout/chevron2"/>
    <dgm:cxn modelId="{5C4AA09D-8FC2-4D76-A541-06917FCBC454}" type="presOf" srcId="{1C5A032A-44DF-4A02-A557-3AB93B88E5F8}" destId="{C053D478-5319-40A9-99BF-D1EDD47F8D62}" srcOrd="0" destOrd="2" presId="urn:microsoft.com/office/officeart/2005/8/layout/chevron2"/>
    <dgm:cxn modelId="{8FF6DDF1-89B0-494D-86F0-731CB5D1D1A3}" srcId="{76233133-0FC4-4322-A2D5-A15B7BD75AC5}" destId="{13A15121-2A3D-4B1C-9045-15C804F4BDA8}" srcOrd="1" destOrd="0" parTransId="{54D6CADB-BF5F-49B0-9562-865ED9B7CFD5}" sibTransId="{C3DF1FBA-BD58-42E1-9D85-CEB44A4225CD}"/>
    <dgm:cxn modelId="{D5DDA867-C95D-4BF6-B522-9B6CC6EF6EE3}" type="presOf" srcId="{34C75B7C-63C2-4F1E-983B-04C309B55C4B}" destId="{C053D478-5319-40A9-99BF-D1EDD47F8D62}" srcOrd="0" destOrd="3" presId="urn:microsoft.com/office/officeart/2005/8/layout/chevron2"/>
    <dgm:cxn modelId="{AC155EE7-C214-46D9-8AC5-060E35114DCA}" type="presOf" srcId="{580A78EC-2260-4FEB-9146-48F6042DD942}" destId="{C053D478-5319-40A9-99BF-D1EDD47F8D62}" srcOrd="0" destOrd="4" presId="urn:microsoft.com/office/officeart/2005/8/layout/chevron2"/>
    <dgm:cxn modelId="{D2C6BF00-9925-403C-908C-C054C74A74FB}" type="presOf" srcId="{93EEFBAF-A5AE-460A-8B4D-B47FF0E4671B}" destId="{74E2558F-BD73-4D5F-AD4D-ABF5668065A2}" srcOrd="0" destOrd="0" presId="urn:microsoft.com/office/officeart/2005/8/layout/chevron2"/>
    <dgm:cxn modelId="{66C42763-B797-4411-B07D-1AEF909F8EEC}" type="presOf" srcId="{ABD66438-C94D-4F8E-8DE8-672E14A9E8C9}" destId="{74E2558F-BD73-4D5F-AD4D-ABF5668065A2}" srcOrd="0" destOrd="4" presId="urn:microsoft.com/office/officeart/2005/8/layout/chevron2"/>
    <dgm:cxn modelId="{509BF8FA-6FB5-44B1-8DFC-7B40948176EF}" type="presOf" srcId="{6A7532C8-ACD8-4B8E-A6F0-9E1DF39978AE}" destId="{74E2558F-BD73-4D5F-AD4D-ABF5668065A2}" srcOrd="0" destOrd="5" presId="urn:microsoft.com/office/officeart/2005/8/layout/chevron2"/>
    <dgm:cxn modelId="{48A38A19-D4C1-4E9A-BDFB-168F5B01E421}" srcId="{658BEBE5-5172-4E59-90EC-BEEFEE29FFE3}" destId="{6A7532C8-ACD8-4B8E-A6F0-9E1DF39978AE}" srcOrd="5" destOrd="0" parTransId="{F8EABEE5-8FED-4B9E-976A-20776D81E8CE}" sibTransId="{85694A10-1AD3-45F0-8E1B-D5BD61F82C15}"/>
    <dgm:cxn modelId="{E3CC6947-D8EA-4D97-9B62-038F1330CF19}" srcId="{658BEBE5-5172-4E59-90EC-BEEFEE29FFE3}" destId="{F83348DC-E208-4F67-9F27-F0BB2F5A5DA3}" srcOrd="6" destOrd="0" parTransId="{CE76EBF6-F007-4DDA-B7E3-407E657F3DF0}" sibTransId="{A16C8A8A-97A2-4818-B5AA-0274645FBED2}"/>
    <dgm:cxn modelId="{947014CF-5D73-4A12-A285-AA31268549E2}" srcId="{658BEBE5-5172-4E59-90EC-BEEFEE29FFE3}" destId="{67ADC7ED-A03A-485E-BBEF-0732840ED840}" srcOrd="1" destOrd="0" parTransId="{DCA447B9-5459-468E-BE66-18C30E6D9B93}" sibTransId="{28DAA75C-824B-44F0-9683-D4B093841ADA}"/>
    <dgm:cxn modelId="{46773063-4344-4CD3-90A4-60303E72654D}" type="presOf" srcId="{F83348DC-E208-4F67-9F27-F0BB2F5A5DA3}" destId="{74E2558F-BD73-4D5F-AD4D-ABF5668065A2}" srcOrd="0" destOrd="6" presId="urn:microsoft.com/office/officeart/2005/8/layout/chevron2"/>
    <dgm:cxn modelId="{DA7BB728-2941-49D8-9158-B71384F891BC}" srcId="{658BEBE5-5172-4E59-90EC-BEEFEE29FFE3}" destId="{82FF4B49-623C-4AC2-8010-C100ABF314B3}" srcOrd="2" destOrd="0" parTransId="{43616E20-0AA0-4542-BAA8-316F953BECC8}" sibTransId="{DA7FD8FD-C597-411B-A70F-C1FD450AD258}"/>
    <dgm:cxn modelId="{05C4C549-F540-46BB-BE44-EF7375D4298B}" srcId="{76233133-0FC4-4322-A2D5-A15B7BD75AC5}" destId="{34C75B7C-63C2-4F1E-983B-04C309B55C4B}" srcOrd="3" destOrd="0" parTransId="{16619367-57E1-48C9-99A3-39AF230E432E}" sibTransId="{E05AA9AE-2A86-450B-9C89-61142B8AD99A}"/>
    <dgm:cxn modelId="{EA32787E-5629-4B7A-AF75-6AD0577A1AD7}" type="presOf" srcId="{48B02E67-7597-4F9C-8DC8-2A870DE3ECC7}" destId="{C053D478-5319-40A9-99BF-D1EDD47F8D62}" srcOrd="0" destOrd="6" presId="urn:microsoft.com/office/officeart/2005/8/layout/chevron2"/>
    <dgm:cxn modelId="{E8E2BF01-3A17-4FC3-AD7B-F8CD7BA36F87}" type="presOf" srcId="{4CD31AF0-1A7F-4ABF-8DAF-54FB45807D58}" destId="{C053D478-5319-40A9-99BF-D1EDD47F8D62}" srcOrd="0" destOrd="5" presId="urn:microsoft.com/office/officeart/2005/8/layout/chevron2"/>
    <dgm:cxn modelId="{E9C8BFA3-F32C-4CF8-9FB5-4D89AFCD669D}" type="presOf" srcId="{7D820E4E-9462-4111-B19C-3D6E6A7D2374}" destId="{74E2558F-BD73-4D5F-AD4D-ABF5668065A2}" srcOrd="0" destOrd="8" presId="urn:microsoft.com/office/officeart/2005/8/layout/chevron2"/>
    <dgm:cxn modelId="{2020E3C8-3CD3-4CB4-8F4F-6A704183FAF4}" srcId="{76233133-0FC4-4322-A2D5-A15B7BD75AC5}" destId="{5329F262-386F-4676-B914-B309FFA537CC}" srcOrd="0" destOrd="0" parTransId="{50B7C8D1-E879-4A17-9ADB-D3CF37C0F5F1}" sibTransId="{4D0D233F-EF68-4051-B867-9B93C384AFEB}"/>
    <dgm:cxn modelId="{AC72F35D-81CE-486B-AE5A-1F70D74AC29C}" srcId="{4205734E-E90B-43B0-AE9E-9B15BA4230D8}" destId="{658BEBE5-5172-4E59-90EC-BEEFEE29FFE3}" srcOrd="1" destOrd="0" parTransId="{F4777D67-B39D-42CF-AB0C-55F58710ACC7}" sibTransId="{9CD35358-78A8-481B-BC25-8AF3EB08E659}"/>
    <dgm:cxn modelId="{3B379552-6C3C-4BCC-BDB1-92229ACBD0AA}" type="presOf" srcId="{5329F262-386F-4676-B914-B309FFA537CC}" destId="{C053D478-5319-40A9-99BF-D1EDD47F8D62}" srcOrd="0" destOrd="0" presId="urn:microsoft.com/office/officeart/2005/8/layout/chevron2"/>
    <dgm:cxn modelId="{7C9BE403-0675-42EB-8ED2-28E40B9CF41F}" srcId="{76233133-0FC4-4322-A2D5-A15B7BD75AC5}" destId="{B2311623-AF8A-44ED-A416-5E9CD65F568B}" srcOrd="7" destOrd="0" parTransId="{DC710521-6141-4707-8774-3EF1F32BBDBD}" sibTransId="{C99BDE26-850D-4559-9603-9F6F6641C1DD}"/>
    <dgm:cxn modelId="{49F5218E-79C4-4D02-AB48-BE3625639B61}" srcId="{658BEBE5-5172-4E59-90EC-BEEFEE29FFE3}" destId="{93EEFBAF-A5AE-460A-8B4D-B47FF0E4671B}" srcOrd="0" destOrd="0" parTransId="{36F87077-11B3-4F95-8E7B-D4EF87730E79}" sibTransId="{DCB65D21-7484-4A80-8131-DAF76E5B8508}"/>
    <dgm:cxn modelId="{758EE342-9F41-47AF-810D-377BC8098471}" type="presOf" srcId="{658BEBE5-5172-4E59-90EC-BEEFEE29FFE3}" destId="{343ACEAD-33DC-4713-9944-E74016B08A47}" srcOrd="0" destOrd="0" presId="urn:microsoft.com/office/officeart/2005/8/layout/chevron2"/>
    <dgm:cxn modelId="{1DF22AEE-2D57-493F-BCE3-72292C578014}" type="presParOf" srcId="{5E194B2D-29C3-400A-BD80-EA64CDDCD08B}" destId="{679A3EBA-FE01-4B6C-887B-DB15A691A1FC}" srcOrd="0" destOrd="0" presId="urn:microsoft.com/office/officeart/2005/8/layout/chevron2"/>
    <dgm:cxn modelId="{19621DF3-4B9F-43F4-802D-66F729D0F820}" type="presParOf" srcId="{679A3EBA-FE01-4B6C-887B-DB15A691A1FC}" destId="{5E68EBCA-AC63-4B1F-B699-956E316FF214}" srcOrd="0" destOrd="0" presId="urn:microsoft.com/office/officeart/2005/8/layout/chevron2"/>
    <dgm:cxn modelId="{9FAF8972-0330-407C-BBEC-0F372ACD72E7}" type="presParOf" srcId="{679A3EBA-FE01-4B6C-887B-DB15A691A1FC}" destId="{C053D478-5319-40A9-99BF-D1EDD47F8D62}" srcOrd="1" destOrd="0" presId="urn:microsoft.com/office/officeart/2005/8/layout/chevron2"/>
    <dgm:cxn modelId="{11138CFF-8651-4F7C-8F79-D5F89029F081}" type="presParOf" srcId="{5E194B2D-29C3-400A-BD80-EA64CDDCD08B}" destId="{6523165A-431D-405F-B4E0-340563045607}" srcOrd="1" destOrd="0" presId="urn:microsoft.com/office/officeart/2005/8/layout/chevron2"/>
    <dgm:cxn modelId="{E59CF35F-979D-47DF-A248-0DED9D8FAF4A}" type="presParOf" srcId="{5E194B2D-29C3-400A-BD80-EA64CDDCD08B}" destId="{5F4C16C1-6A8E-42AE-93DA-45E3FFAB3D1B}" srcOrd="2" destOrd="0" presId="urn:microsoft.com/office/officeart/2005/8/layout/chevron2"/>
    <dgm:cxn modelId="{19C055A1-4B44-4B42-BE25-BB8C4C344659}" type="presParOf" srcId="{5F4C16C1-6A8E-42AE-93DA-45E3FFAB3D1B}" destId="{343ACEAD-33DC-4713-9944-E74016B08A47}" srcOrd="0" destOrd="0" presId="urn:microsoft.com/office/officeart/2005/8/layout/chevron2"/>
    <dgm:cxn modelId="{728E1B59-23E2-484F-A882-E32A2C6C1A4D}" type="presParOf" srcId="{5F4C16C1-6A8E-42AE-93DA-45E3FFAB3D1B}" destId="{74E2558F-BD73-4D5F-AD4D-ABF5668065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05734E-E90B-43B0-AE9E-9B15BA4230D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233133-0FC4-4322-A2D5-A15B7BD75AC5}">
      <dgm:prSet custT="1"/>
      <dgm:spPr/>
      <dgm:t>
        <a:bodyPr/>
        <a:lstStyle/>
        <a:p>
          <a:pPr rtl="0"/>
          <a:r>
            <a:rPr lang="en-US" sz="2800" u="sng" dirty="0" smtClean="0">
              <a:solidFill>
                <a:srgbClr val="FFFF00"/>
              </a:solidFill>
              <a:uFillTx/>
            </a:rPr>
            <a:t>Locations</a:t>
          </a:r>
          <a:endParaRPr lang="en-US" sz="2800" dirty="0">
            <a:solidFill>
              <a:srgbClr val="FFFF00"/>
            </a:solidFill>
          </a:endParaRPr>
        </a:p>
      </dgm:t>
    </dgm:pt>
    <dgm:pt modelId="{7C147CC6-F07A-4467-A081-C7603F64BB7F}" type="parTrans" cxnId="{C957616F-E84A-4BA4-B2D1-408BDAB57582}">
      <dgm:prSet/>
      <dgm:spPr/>
      <dgm:t>
        <a:bodyPr/>
        <a:lstStyle/>
        <a:p>
          <a:endParaRPr lang="en-US"/>
        </a:p>
      </dgm:t>
    </dgm:pt>
    <dgm:pt modelId="{7ED7B6D8-9776-41B6-AD74-D429F7CE7675}" type="sibTrans" cxnId="{C957616F-E84A-4BA4-B2D1-408BDAB57582}">
      <dgm:prSet/>
      <dgm:spPr/>
      <dgm:t>
        <a:bodyPr/>
        <a:lstStyle/>
        <a:p>
          <a:endParaRPr lang="en-US"/>
        </a:p>
      </dgm:t>
    </dgm:pt>
    <dgm:pt modelId="{13A15121-2A3D-4B1C-9045-15C804F4BDA8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rgbClr val="00B050"/>
              </a:solidFill>
            </a:rPr>
            <a:t>Improving Road NW, Ropeways, Heli/ Fixed Wing connectivity/ Internet Backbone.</a:t>
          </a:r>
          <a:endParaRPr lang="en-US" sz="1800" dirty="0">
            <a:solidFill>
              <a:srgbClr val="00B050"/>
            </a:solidFill>
          </a:endParaRPr>
        </a:p>
      </dgm:t>
    </dgm:pt>
    <dgm:pt modelId="{54D6CADB-BF5F-49B0-9562-865ED9B7CFD5}" type="parTrans" cxnId="{8FF6DDF1-89B0-494D-86F0-731CB5D1D1A3}">
      <dgm:prSet/>
      <dgm:spPr/>
      <dgm:t>
        <a:bodyPr/>
        <a:lstStyle/>
        <a:p>
          <a:endParaRPr lang="en-US"/>
        </a:p>
      </dgm:t>
    </dgm:pt>
    <dgm:pt modelId="{C3DF1FBA-BD58-42E1-9D85-CEB44A4225CD}" type="sibTrans" cxnId="{8FF6DDF1-89B0-494D-86F0-731CB5D1D1A3}">
      <dgm:prSet/>
      <dgm:spPr/>
      <dgm:t>
        <a:bodyPr/>
        <a:lstStyle/>
        <a:p>
          <a:endParaRPr lang="en-US"/>
        </a:p>
      </dgm:t>
    </dgm:pt>
    <dgm:pt modelId="{580A78EC-2260-4FEB-9146-48F6042DD942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rgbClr val="7030A0"/>
              </a:solidFill>
            </a:rPr>
            <a:t>Reverse migration/ employment Generation/SDG/ Vibrant villages( </a:t>
          </a:r>
          <a:r>
            <a:rPr lang="en-US" sz="1800" dirty="0" err="1" smtClean="0">
              <a:solidFill>
                <a:srgbClr val="7030A0"/>
              </a:solidFill>
            </a:rPr>
            <a:t>Niti</a:t>
          </a:r>
          <a:r>
            <a:rPr lang="en-US" sz="1800" dirty="0" smtClean="0">
              <a:solidFill>
                <a:srgbClr val="7030A0"/>
              </a:solidFill>
            </a:rPr>
            <a:t>, Mana, </a:t>
          </a:r>
          <a:r>
            <a:rPr lang="en-US" sz="1800" dirty="0" err="1" smtClean="0">
              <a:solidFill>
                <a:srgbClr val="7030A0"/>
              </a:solidFill>
            </a:rPr>
            <a:t>Gunji</a:t>
          </a:r>
          <a:r>
            <a:rPr lang="en-US" sz="1800" dirty="0" smtClean="0">
              <a:solidFill>
                <a:srgbClr val="7030A0"/>
              </a:solidFill>
            </a:rPr>
            <a:t>) .</a:t>
          </a:r>
          <a:endParaRPr lang="en-US" sz="1800" dirty="0">
            <a:solidFill>
              <a:srgbClr val="7030A0"/>
            </a:solidFill>
          </a:endParaRPr>
        </a:p>
      </dgm:t>
    </dgm:pt>
    <dgm:pt modelId="{729BF17C-C5AD-4E85-90B3-2F3B34FAD6C1}" type="parTrans" cxnId="{2D80CEE0-D8FD-4E93-9B62-3F5C1B153981}">
      <dgm:prSet/>
      <dgm:spPr/>
      <dgm:t>
        <a:bodyPr/>
        <a:lstStyle/>
        <a:p>
          <a:endParaRPr lang="en-US"/>
        </a:p>
      </dgm:t>
    </dgm:pt>
    <dgm:pt modelId="{5EA24724-8727-41FA-A394-3C5CE3F04646}" type="sibTrans" cxnId="{2D80CEE0-D8FD-4E93-9B62-3F5C1B153981}">
      <dgm:prSet/>
      <dgm:spPr/>
      <dgm:t>
        <a:bodyPr/>
        <a:lstStyle/>
        <a:p>
          <a:endParaRPr lang="en-US"/>
        </a:p>
      </dgm:t>
    </dgm:pt>
    <dgm:pt modelId="{48B02E67-7597-4F9C-8DC8-2A870DE3ECC7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rgbClr val="FF0000"/>
              </a:solidFill>
            </a:rPr>
            <a:t>Linking Destinations to activity - Niche(Adventure, </a:t>
          </a:r>
          <a:r>
            <a:rPr lang="en-US" sz="1800" dirty="0" err="1" smtClean="0">
              <a:solidFill>
                <a:srgbClr val="FF0000"/>
              </a:solidFill>
            </a:rPr>
            <a:t>Haat</a:t>
          </a:r>
          <a:r>
            <a:rPr lang="en-US" sz="1800" dirty="0" smtClean="0">
              <a:solidFill>
                <a:srgbClr val="FF0000"/>
              </a:solidFill>
            </a:rPr>
            <a:t>, MICE, Training, Agro, Heritage, Astro).</a:t>
          </a:r>
          <a:endParaRPr lang="en-US" sz="1800" dirty="0">
            <a:solidFill>
              <a:srgbClr val="FF0000"/>
            </a:solidFill>
          </a:endParaRPr>
        </a:p>
      </dgm:t>
    </dgm:pt>
    <dgm:pt modelId="{77BF0962-72BE-440D-AB78-5E163859872E}" type="parTrans" cxnId="{E045295F-D7CB-426B-9B6B-889FE37D3BE2}">
      <dgm:prSet/>
      <dgm:spPr/>
      <dgm:t>
        <a:bodyPr/>
        <a:lstStyle/>
        <a:p>
          <a:endParaRPr lang="en-US"/>
        </a:p>
      </dgm:t>
    </dgm:pt>
    <dgm:pt modelId="{E79E3EA8-49A3-4A29-A392-CC2A5A4DD114}" type="sibTrans" cxnId="{E045295F-D7CB-426B-9B6B-889FE37D3BE2}">
      <dgm:prSet/>
      <dgm:spPr/>
      <dgm:t>
        <a:bodyPr/>
        <a:lstStyle/>
        <a:p>
          <a:endParaRPr lang="en-US"/>
        </a:p>
      </dgm:t>
    </dgm:pt>
    <dgm:pt modelId="{B2311623-AF8A-44ED-A416-5E9CD65F568B}">
      <dgm:prSet/>
      <dgm:spPr/>
      <dgm:t>
        <a:bodyPr/>
        <a:lstStyle/>
        <a:p>
          <a:pPr algn="l" rtl="0"/>
          <a:endParaRPr lang="en-US" sz="1400" dirty="0"/>
        </a:p>
      </dgm:t>
    </dgm:pt>
    <dgm:pt modelId="{DC710521-6141-4707-8774-3EF1F32BBDBD}" type="parTrans" cxnId="{7C9BE403-0675-42EB-8ED2-28E40B9CF41F}">
      <dgm:prSet/>
      <dgm:spPr/>
      <dgm:t>
        <a:bodyPr/>
        <a:lstStyle/>
        <a:p>
          <a:endParaRPr lang="en-US"/>
        </a:p>
      </dgm:t>
    </dgm:pt>
    <dgm:pt modelId="{C99BDE26-850D-4559-9603-9F6F6641C1DD}" type="sibTrans" cxnId="{7C9BE403-0675-42EB-8ED2-28E40B9CF41F}">
      <dgm:prSet/>
      <dgm:spPr/>
      <dgm:t>
        <a:bodyPr/>
        <a:lstStyle/>
        <a:p>
          <a:endParaRPr lang="en-US"/>
        </a:p>
      </dgm:t>
    </dgm:pt>
    <dgm:pt modelId="{658BEBE5-5172-4E59-90EC-BEEFEE29FFE3}">
      <dgm:prSet custT="1"/>
      <dgm:spPr/>
      <dgm:t>
        <a:bodyPr/>
        <a:lstStyle/>
        <a:p>
          <a:pPr rtl="0"/>
          <a:r>
            <a:rPr lang="en-US" sz="3200" dirty="0" smtClean="0">
              <a:solidFill>
                <a:srgbClr val="FFFF00"/>
              </a:solidFill>
            </a:rPr>
            <a:t>People</a:t>
          </a:r>
          <a:endParaRPr lang="en-US" sz="3200" dirty="0">
            <a:solidFill>
              <a:srgbClr val="FFFF00"/>
            </a:solidFill>
          </a:endParaRPr>
        </a:p>
      </dgm:t>
    </dgm:pt>
    <dgm:pt modelId="{F4777D67-B39D-42CF-AB0C-55F58710ACC7}" type="parTrans" cxnId="{AC72F35D-81CE-486B-AE5A-1F70D74AC29C}">
      <dgm:prSet/>
      <dgm:spPr/>
      <dgm:t>
        <a:bodyPr/>
        <a:lstStyle/>
        <a:p>
          <a:endParaRPr lang="en-US"/>
        </a:p>
      </dgm:t>
    </dgm:pt>
    <dgm:pt modelId="{9CD35358-78A8-481B-BC25-8AF3EB08E659}" type="sibTrans" cxnId="{AC72F35D-81CE-486B-AE5A-1F70D74AC29C}">
      <dgm:prSet/>
      <dgm:spPr/>
      <dgm:t>
        <a:bodyPr/>
        <a:lstStyle/>
        <a:p>
          <a:endParaRPr lang="en-US"/>
        </a:p>
      </dgm:t>
    </dgm:pt>
    <dgm:pt modelId="{82FF4B49-623C-4AC2-8010-C100ABF314B3}">
      <dgm:prSet custT="1"/>
      <dgm:spPr/>
      <dgm:t>
        <a:bodyPr/>
        <a:lstStyle/>
        <a:p>
          <a:pPr rtl="0"/>
          <a:r>
            <a:rPr lang="en-US" sz="2000" dirty="0" err="1" smtClean="0">
              <a:solidFill>
                <a:srgbClr val="FFC000"/>
              </a:solidFill>
            </a:rPr>
            <a:t>Hunar</a:t>
          </a:r>
          <a:r>
            <a:rPr lang="en-US" sz="2000" dirty="0" smtClean="0">
              <a:solidFill>
                <a:srgbClr val="FFC000"/>
              </a:solidFill>
            </a:rPr>
            <a:t> se </a:t>
          </a:r>
          <a:r>
            <a:rPr lang="en-US" sz="2000" dirty="0" err="1" smtClean="0">
              <a:solidFill>
                <a:srgbClr val="FFC000"/>
              </a:solidFill>
            </a:rPr>
            <a:t>Rojgar</a:t>
          </a:r>
          <a:r>
            <a:rPr lang="en-US" sz="2000" dirty="0" smtClean="0">
              <a:solidFill>
                <a:srgbClr val="FFC000"/>
              </a:solidFill>
            </a:rPr>
            <a:t>/CBSP- Cooks, Waiters, </a:t>
          </a:r>
          <a:r>
            <a:rPr lang="en-US" sz="2000" dirty="0" err="1" smtClean="0">
              <a:solidFill>
                <a:srgbClr val="FFC000"/>
              </a:solidFill>
            </a:rPr>
            <a:t>Hkeeping</a:t>
          </a:r>
          <a:r>
            <a:rPr lang="en-US" sz="2000" dirty="0" smtClean="0">
              <a:solidFill>
                <a:srgbClr val="FFC000"/>
              </a:solidFill>
            </a:rPr>
            <a:t>, Front office, </a:t>
          </a:r>
          <a:r>
            <a:rPr lang="en-US" sz="2000" dirty="0" err="1" smtClean="0">
              <a:solidFill>
                <a:srgbClr val="FFC000"/>
              </a:solidFill>
            </a:rPr>
            <a:t>Dhabas</a:t>
          </a:r>
          <a:r>
            <a:rPr lang="en-US" sz="2000" dirty="0" smtClean="0">
              <a:solidFill>
                <a:srgbClr val="FFC000"/>
              </a:solidFill>
            </a:rPr>
            <a:t>  </a:t>
          </a:r>
          <a:endParaRPr lang="en-US" sz="2000" dirty="0">
            <a:solidFill>
              <a:srgbClr val="FFC000"/>
            </a:solidFill>
          </a:endParaRPr>
        </a:p>
      </dgm:t>
    </dgm:pt>
    <dgm:pt modelId="{43616E20-0AA0-4542-BAA8-316F953BECC8}" type="parTrans" cxnId="{DA7BB728-2941-49D8-9158-B71384F891BC}">
      <dgm:prSet/>
      <dgm:spPr/>
      <dgm:t>
        <a:bodyPr/>
        <a:lstStyle/>
        <a:p>
          <a:endParaRPr lang="en-US"/>
        </a:p>
      </dgm:t>
    </dgm:pt>
    <dgm:pt modelId="{DA7FD8FD-C597-411B-A70F-C1FD450AD258}" type="sibTrans" cxnId="{DA7BB728-2941-49D8-9158-B71384F891BC}">
      <dgm:prSet/>
      <dgm:spPr/>
      <dgm:t>
        <a:bodyPr/>
        <a:lstStyle/>
        <a:p>
          <a:endParaRPr lang="en-US"/>
        </a:p>
      </dgm:t>
    </dgm:pt>
    <dgm:pt modelId="{1C5A032A-44DF-4A02-A557-3AB93B88E5F8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chemeClr val="accent6">
                  <a:lumMod val="50000"/>
                </a:schemeClr>
              </a:solidFill>
            </a:rPr>
            <a:t>EIA, carrying capacities.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FFDB4DA8-D947-48A2-9633-D3001955B78D}" type="parTrans" cxnId="{7B445CA3-9041-44EF-9F11-8375D7FDA317}">
      <dgm:prSet/>
      <dgm:spPr/>
      <dgm:t>
        <a:bodyPr/>
        <a:lstStyle/>
        <a:p>
          <a:endParaRPr lang="en-US"/>
        </a:p>
      </dgm:t>
    </dgm:pt>
    <dgm:pt modelId="{8C38A8A2-0EB0-4969-96DF-4E1EF6235430}" type="sibTrans" cxnId="{7B445CA3-9041-44EF-9F11-8375D7FDA317}">
      <dgm:prSet/>
      <dgm:spPr/>
      <dgm:t>
        <a:bodyPr/>
        <a:lstStyle/>
        <a:p>
          <a:endParaRPr lang="en-US"/>
        </a:p>
      </dgm:t>
    </dgm:pt>
    <dgm:pt modelId="{5329F262-386F-4676-B914-B309FFA537CC}">
      <dgm:prSet custT="1"/>
      <dgm:spPr/>
      <dgm:t>
        <a:bodyPr/>
        <a:lstStyle/>
        <a:p>
          <a:pPr algn="l" rtl="0"/>
          <a:endParaRPr lang="en-US" sz="1800" dirty="0">
            <a:solidFill>
              <a:srgbClr val="00B050"/>
            </a:solidFill>
          </a:endParaRPr>
        </a:p>
      </dgm:t>
    </dgm:pt>
    <dgm:pt modelId="{50B7C8D1-E879-4A17-9ADB-D3CF37C0F5F1}" type="parTrans" cxnId="{2020E3C8-3CD3-4CB4-8F4F-6A704183FAF4}">
      <dgm:prSet/>
      <dgm:spPr/>
      <dgm:t>
        <a:bodyPr/>
        <a:lstStyle/>
        <a:p>
          <a:endParaRPr lang="en-US"/>
        </a:p>
      </dgm:t>
    </dgm:pt>
    <dgm:pt modelId="{4D0D233F-EF68-4051-B867-9B93C384AFEB}" type="sibTrans" cxnId="{2020E3C8-3CD3-4CB4-8F4F-6A704183FAF4}">
      <dgm:prSet/>
      <dgm:spPr/>
      <dgm:t>
        <a:bodyPr/>
        <a:lstStyle/>
        <a:p>
          <a:endParaRPr lang="en-US"/>
        </a:p>
      </dgm:t>
    </dgm:pt>
    <dgm:pt modelId="{34C75B7C-63C2-4F1E-983B-04C309B55C4B}">
      <dgm:prSet custT="1"/>
      <dgm:spPr/>
      <dgm:t>
        <a:bodyPr/>
        <a:lstStyle/>
        <a:p>
          <a:pPr algn="l" rtl="0"/>
          <a:r>
            <a:rPr lang="en-US" sz="1800" dirty="0" smtClean="0"/>
            <a:t>Destinations in between/ wayside amenities, Improving Medical facilities, Ambulance/Heli evacuation.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16619367-57E1-48C9-99A3-39AF230E432E}" type="parTrans" cxnId="{05C4C549-F540-46BB-BE44-EF7375D4298B}">
      <dgm:prSet/>
      <dgm:spPr/>
      <dgm:t>
        <a:bodyPr/>
        <a:lstStyle/>
        <a:p>
          <a:endParaRPr lang="en-US"/>
        </a:p>
      </dgm:t>
    </dgm:pt>
    <dgm:pt modelId="{E05AA9AE-2A86-450B-9C89-61142B8AD99A}" type="sibTrans" cxnId="{05C4C549-F540-46BB-BE44-EF7375D4298B}">
      <dgm:prSet/>
      <dgm:spPr/>
      <dgm:t>
        <a:bodyPr/>
        <a:lstStyle/>
        <a:p>
          <a:endParaRPr lang="en-US"/>
        </a:p>
      </dgm:t>
    </dgm:pt>
    <dgm:pt modelId="{FF106D68-4EED-446B-89DB-D2128FFCAC61}">
      <dgm:prSet custT="1"/>
      <dgm:spPr/>
      <dgm:t>
        <a:bodyPr/>
        <a:lstStyle/>
        <a:p>
          <a:pPr rtl="0"/>
          <a:r>
            <a:rPr lang="en-US" sz="2000" dirty="0" smtClean="0"/>
            <a:t> </a:t>
          </a:r>
          <a:r>
            <a:rPr lang="en-US" sz="2000" dirty="0" smtClean="0">
              <a:solidFill>
                <a:srgbClr val="00B0F0"/>
              </a:solidFill>
            </a:rPr>
            <a:t>Language – Soft skills </a:t>
          </a:r>
          <a:r>
            <a:rPr lang="en-US" sz="2000" dirty="0" err="1" smtClean="0">
              <a:solidFill>
                <a:srgbClr val="00B0F0"/>
              </a:solidFill>
            </a:rPr>
            <a:t>Trg</a:t>
          </a:r>
          <a:r>
            <a:rPr lang="en-US" sz="2000" dirty="0" smtClean="0">
              <a:solidFill>
                <a:srgbClr val="00B0F0"/>
              </a:solidFill>
            </a:rPr>
            <a:t> .</a:t>
          </a:r>
          <a:endParaRPr lang="en-US" sz="2000" dirty="0">
            <a:solidFill>
              <a:srgbClr val="00B0F0"/>
            </a:solidFill>
          </a:endParaRPr>
        </a:p>
      </dgm:t>
    </dgm:pt>
    <dgm:pt modelId="{EEBED529-DED9-47CC-8D88-3F748B56BAA3}" type="parTrans" cxnId="{BBBE5855-DE82-4A37-B1B9-ED388E7FC748}">
      <dgm:prSet/>
      <dgm:spPr/>
      <dgm:t>
        <a:bodyPr/>
        <a:lstStyle/>
        <a:p>
          <a:endParaRPr lang="en-US"/>
        </a:p>
      </dgm:t>
    </dgm:pt>
    <dgm:pt modelId="{217A9E7A-1787-406D-9259-A666F126D0C6}" type="sibTrans" cxnId="{BBBE5855-DE82-4A37-B1B9-ED388E7FC748}">
      <dgm:prSet/>
      <dgm:spPr/>
      <dgm:t>
        <a:bodyPr/>
        <a:lstStyle/>
        <a:p>
          <a:endParaRPr lang="en-US"/>
        </a:p>
      </dgm:t>
    </dgm:pt>
    <dgm:pt modelId="{7D820E4E-9462-4111-B19C-3D6E6A7D2374}">
      <dgm:prSet custT="1"/>
      <dgm:spPr/>
      <dgm:t>
        <a:bodyPr/>
        <a:lstStyle/>
        <a:p>
          <a:pPr rtl="0"/>
          <a:endParaRPr lang="en-US" sz="2400" dirty="0"/>
        </a:p>
      </dgm:t>
    </dgm:pt>
    <dgm:pt modelId="{FD2641D3-5ECD-4D34-8A8A-758EA0CC4F57}" type="parTrans" cxnId="{3FAA2BFA-0D31-407A-92AB-5CCCEDA28ECD}">
      <dgm:prSet/>
      <dgm:spPr/>
      <dgm:t>
        <a:bodyPr/>
        <a:lstStyle/>
        <a:p>
          <a:endParaRPr lang="en-US"/>
        </a:p>
      </dgm:t>
    </dgm:pt>
    <dgm:pt modelId="{ED4AD4B6-0007-4F69-8155-27506AC7BC29}" type="sibTrans" cxnId="{3FAA2BFA-0D31-407A-92AB-5CCCEDA28ECD}">
      <dgm:prSet/>
      <dgm:spPr/>
      <dgm:t>
        <a:bodyPr/>
        <a:lstStyle/>
        <a:p>
          <a:endParaRPr lang="en-US"/>
        </a:p>
      </dgm:t>
    </dgm:pt>
    <dgm:pt modelId="{ABD66438-C94D-4F8E-8DE8-672E14A9E8C9}">
      <dgm:prSet custT="1"/>
      <dgm:spPr/>
      <dgm:t>
        <a:bodyPr/>
        <a:lstStyle/>
        <a:p>
          <a:pPr rtl="0"/>
          <a:r>
            <a:rPr lang="en-US" sz="2000" dirty="0" smtClean="0">
              <a:solidFill>
                <a:srgbClr val="FF0000"/>
              </a:solidFill>
            </a:rPr>
            <a:t>Payment Gateways like </a:t>
          </a:r>
          <a:r>
            <a:rPr lang="en-US" sz="2000" dirty="0" err="1" smtClean="0">
              <a:solidFill>
                <a:srgbClr val="FF0000"/>
              </a:solidFill>
            </a:rPr>
            <a:t>PayTM</a:t>
          </a:r>
          <a:r>
            <a:rPr lang="en-US" sz="2000" dirty="0" smtClean="0">
              <a:solidFill>
                <a:srgbClr val="FF0000"/>
              </a:solidFill>
            </a:rPr>
            <a:t>, </a:t>
          </a:r>
          <a:r>
            <a:rPr lang="en-US" sz="2000" dirty="0" err="1" smtClean="0">
              <a:solidFill>
                <a:srgbClr val="FF0000"/>
              </a:solidFill>
            </a:rPr>
            <a:t>Gpay</a:t>
          </a:r>
          <a:r>
            <a:rPr lang="en-US" sz="2000" dirty="0" smtClean="0">
              <a:solidFill>
                <a:srgbClr val="FF0000"/>
              </a:solidFill>
            </a:rPr>
            <a:t> etc.</a:t>
          </a:r>
          <a:endParaRPr lang="en-US" sz="2000" dirty="0">
            <a:solidFill>
              <a:srgbClr val="FF0000"/>
            </a:solidFill>
          </a:endParaRPr>
        </a:p>
      </dgm:t>
    </dgm:pt>
    <dgm:pt modelId="{F977FB99-F724-4571-807A-8EF66479A7E8}" type="parTrans" cxnId="{D345E6F7-55D7-4D36-918F-2DEF1050AEAF}">
      <dgm:prSet/>
      <dgm:spPr/>
      <dgm:t>
        <a:bodyPr/>
        <a:lstStyle/>
        <a:p>
          <a:endParaRPr lang="en-US"/>
        </a:p>
      </dgm:t>
    </dgm:pt>
    <dgm:pt modelId="{340F3D16-F2FB-4D76-A89F-A64034307E11}" type="sibTrans" cxnId="{D345E6F7-55D7-4D36-918F-2DEF1050AEAF}">
      <dgm:prSet/>
      <dgm:spPr/>
      <dgm:t>
        <a:bodyPr/>
        <a:lstStyle/>
        <a:p>
          <a:endParaRPr lang="en-US"/>
        </a:p>
      </dgm:t>
    </dgm:pt>
    <dgm:pt modelId="{A5085586-7D55-49E3-A17D-E7D8BC5BC520}">
      <dgm:prSet custT="1"/>
      <dgm:spPr/>
      <dgm:t>
        <a:bodyPr/>
        <a:lstStyle/>
        <a:p>
          <a:pPr rtl="0"/>
          <a:endParaRPr lang="en-US" sz="2000" dirty="0">
            <a:solidFill>
              <a:srgbClr val="FF0000"/>
            </a:solidFill>
          </a:endParaRPr>
        </a:p>
      </dgm:t>
    </dgm:pt>
    <dgm:pt modelId="{D7A08F8A-671D-4AFB-995C-495AB9D379B1}" type="parTrans" cxnId="{8E1E6F2E-B15E-4088-827A-9E2D12968D5F}">
      <dgm:prSet/>
      <dgm:spPr/>
      <dgm:t>
        <a:bodyPr/>
        <a:lstStyle/>
        <a:p>
          <a:endParaRPr lang="en-US"/>
        </a:p>
      </dgm:t>
    </dgm:pt>
    <dgm:pt modelId="{9483A36C-1FAB-4724-8FCE-F15C9BAFE7F5}" type="sibTrans" cxnId="{8E1E6F2E-B15E-4088-827A-9E2D12968D5F}">
      <dgm:prSet/>
      <dgm:spPr/>
      <dgm:t>
        <a:bodyPr/>
        <a:lstStyle/>
        <a:p>
          <a:endParaRPr lang="en-US"/>
        </a:p>
      </dgm:t>
    </dgm:pt>
    <dgm:pt modelId="{39FD239B-C4AE-4D4D-B966-C2B52209AE96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rgbClr val="92D050"/>
              </a:solidFill>
            </a:rPr>
            <a:t>Homestays/ Infra Development- Electricity, Traditional water sources/ harvesting, </a:t>
          </a:r>
          <a:r>
            <a:rPr lang="en-US" sz="1800" dirty="0" err="1" smtClean="0">
              <a:solidFill>
                <a:srgbClr val="92D050"/>
              </a:solidFill>
            </a:rPr>
            <a:t>Fibre</a:t>
          </a:r>
          <a:r>
            <a:rPr lang="en-US" sz="1800" dirty="0" smtClean="0">
              <a:solidFill>
                <a:srgbClr val="92D050"/>
              </a:solidFill>
            </a:rPr>
            <a:t> optics NW.</a:t>
          </a:r>
          <a:endParaRPr lang="en-US" sz="1800" dirty="0">
            <a:solidFill>
              <a:srgbClr val="002060"/>
            </a:solidFill>
          </a:endParaRPr>
        </a:p>
      </dgm:t>
    </dgm:pt>
    <dgm:pt modelId="{5F60D7AC-E0E1-4352-B5CE-E0DC2F3BA1FC}" type="parTrans" cxnId="{E54D0EA8-85FA-4370-8E78-3870C0EE6A35}">
      <dgm:prSet/>
      <dgm:spPr/>
      <dgm:t>
        <a:bodyPr/>
        <a:lstStyle/>
        <a:p>
          <a:endParaRPr lang="en-US"/>
        </a:p>
      </dgm:t>
    </dgm:pt>
    <dgm:pt modelId="{535A574A-2535-4569-BD02-F6E56DFD1FBC}" type="sibTrans" cxnId="{E54D0EA8-85FA-4370-8E78-3870C0EE6A35}">
      <dgm:prSet/>
      <dgm:spPr/>
      <dgm:t>
        <a:bodyPr/>
        <a:lstStyle/>
        <a:p>
          <a:endParaRPr lang="en-US"/>
        </a:p>
      </dgm:t>
    </dgm:pt>
    <dgm:pt modelId="{5AE5CF86-7AAC-4A74-A713-D821491E79BA}">
      <dgm:prSet custT="1"/>
      <dgm:spPr/>
      <dgm:t>
        <a:bodyPr/>
        <a:lstStyle/>
        <a:p>
          <a:pPr rtl="0"/>
          <a:r>
            <a:rPr lang="en-US" sz="2000" dirty="0" smtClean="0">
              <a:solidFill>
                <a:srgbClr val="7030A0"/>
              </a:solidFill>
            </a:rPr>
            <a:t>Search and Rescue, CPR, Evac protocols.</a:t>
          </a:r>
          <a:endParaRPr lang="en-US" sz="2000" dirty="0">
            <a:solidFill>
              <a:srgbClr val="7030A0"/>
            </a:solidFill>
          </a:endParaRPr>
        </a:p>
      </dgm:t>
    </dgm:pt>
    <dgm:pt modelId="{47909F78-4257-4485-B909-73C8CFA90A34}" type="parTrans" cxnId="{C9F0720A-E739-4347-8F2F-7F9DBC7567B1}">
      <dgm:prSet/>
      <dgm:spPr/>
      <dgm:t>
        <a:bodyPr/>
        <a:lstStyle/>
        <a:p>
          <a:endParaRPr lang="en-US"/>
        </a:p>
      </dgm:t>
    </dgm:pt>
    <dgm:pt modelId="{62740184-E27C-4FA4-8C4A-E9AEFC9B7222}" type="sibTrans" cxnId="{C9F0720A-E739-4347-8F2F-7F9DBC7567B1}">
      <dgm:prSet/>
      <dgm:spPr/>
      <dgm:t>
        <a:bodyPr/>
        <a:lstStyle/>
        <a:p>
          <a:endParaRPr lang="en-US"/>
        </a:p>
      </dgm:t>
    </dgm:pt>
    <dgm:pt modelId="{9D36B3C3-7532-4E2F-9278-4FA655DBD0C1}">
      <dgm:prSet custT="1"/>
      <dgm:spPr/>
      <dgm:t>
        <a:bodyPr/>
        <a:lstStyle/>
        <a:p>
          <a:pPr algn="l" rtl="0"/>
          <a:endParaRPr lang="en-US" sz="1800" dirty="0">
            <a:solidFill>
              <a:srgbClr val="FF0000"/>
            </a:solidFill>
          </a:endParaRPr>
        </a:p>
      </dgm:t>
    </dgm:pt>
    <dgm:pt modelId="{10DC192A-DF91-4E7A-93E4-42E326AB5364}" type="parTrans" cxnId="{7CE9438E-BB0D-47A1-9251-DF7B94202DCF}">
      <dgm:prSet/>
      <dgm:spPr/>
      <dgm:t>
        <a:bodyPr/>
        <a:lstStyle/>
        <a:p>
          <a:endParaRPr lang="en-US"/>
        </a:p>
      </dgm:t>
    </dgm:pt>
    <dgm:pt modelId="{6AA1F000-A4B8-48C6-8B38-8B42A0B041B6}" type="sibTrans" cxnId="{7CE9438E-BB0D-47A1-9251-DF7B94202DCF}">
      <dgm:prSet/>
      <dgm:spPr/>
      <dgm:t>
        <a:bodyPr/>
        <a:lstStyle/>
        <a:p>
          <a:endParaRPr lang="en-US"/>
        </a:p>
      </dgm:t>
    </dgm:pt>
    <dgm:pt modelId="{8EBB723F-6FC5-4439-846D-AEA216611718}">
      <dgm:prSet custT="1"/>
      <dgm:spPr/>
      <dgm:t>
        <a:bodyPr/>
        <a:lstStyle/>
        <a:p>
          <a:pPr algn="l" rtl="0"/>
          <a:r>
            <a:rPr lang="en-US" sz="1800" dirty="0" smtClean="0">
              <a:solidFill>
                <a:srgbClr val="00B050"/>
              </a:solidFill>
            </a:rPr>
            <a:t>Online services –Flt/ Hotel/ Homestay Booking, Cabs, Food. </a:t>
          </a:r>
          <a:endParaRPr lang="en-US" sz="1800" dirty="0">
            <a:solidFill>
              <a:srgbClr val="00B050"/>
            </a:solidFill>
          </a:endParaRPr>
        </a:p>
      </dgm:t>
    </dgm:pt>
    <dgm:pt modelId="{65E977EC-EE7B-429B-A9CB-431016626CAD}" type="parTrans" cxnId="{D0286227-3A5D-46A5-8D56-55C49844F647}">
      <dgm:prSet/>
      <dgm:spPr/>
      <dgm:t>
        <a:bodyPr/>
        <a:lstStyle/>
        <a:p>
          <a:endParaRPr lang="en-US"/>
        </a:p>
      </dgm:t>
    </dgm:pt>
    <dgm:pt modelId="{11BBF04E-9B8E-4CE3-8224-213B7E1B07C9}" type="sibTrans" cxnId="{D0286227-3A5D-46A5-8D56-55C49844F647}">
      <dgm:prSet/>
      <dgm:spPr/>
      <dgm:t>
        <a:bodyPr/>
        <a:lstStyle/>
        <a:p>
          <a:endParaRPr lang="en-US"/>
        </a:p>
      </dgm:t>
    </dgm:pt>
    <dgm:pt modelId="{FE279161-BA0A-42B3-9529-972CBB836446}">
      <dgm:prSet custT="1"/>
      <dgm:spPr/>
      <dgm:t>
        <a:bodyPr/>
        <a:lstStyle/>
        <a:p>
          <a:pPr rtl="0"/>
          <a:r>
            <a:rPr lang="en-US" sz="2000" dirty="0" smtClean="0">
              <a:solidFill>
                <a:srgbClr val="00B050"/>
              </a:solidFill>
            </a:rPr>
            <a:t>Apps like </a:t>
          </a:r>
          <a:r>
            <a:rPr lang="en-US" sz="2000" dirty="0" err="1" smtClean="0">
              <a:solidFill>
                <a:srgbClr val="00B050"/>
              </a:solidFill>
            </a:rPr>
            <a:t>Zomato</a:t>
          </a:r>
          <a:r>
            <a:rPr lang="en-US" sz="2000" dirty="0" smtClean="0">
              <a:solidFill>
                <a:srgbClr val="00B050"/>
              </a:solidFill>
            </a:rPr>
            <a:t>, </a:t>
          </a:r>
          <a:r>
            <a:rPr lang="en-US" sz="2000" dirty="0" err="1" smtClean="0">
              <a:solidFill>
                <a:srgbClr val="00B050"/>
              </a:solidFill>
            </a:rPr>
            <a:t>Swiggy</a:t>
          </a:r>
          <a:r>
            <a:rPr lang="en-US" sz="2000" dirty="0" smtClean="0">
              <a:solidFill>
                <a:srgbClr val="00B050"/>
              </a:solidFill>
            </a:rPr>
            <a:t>.</a:t>
          </a:r>
          <a:endParaRPr lang="en-US" sz="2000" dirty="0">
            <a:solidFill>
              <a:srgbClr val="00B050"/>
            </a:solidFill>
          </a:endParaRPr>
        </a:p>
      </dgm:t>
    </dgm:pt>
    <dgm:pt modelId="{1581304B-F644-42BE-B601-0817DB2D207F}" type="parTrans" cxnId="{D6C5E811-1DFE-472D-A579-51036168A0BF}">
      <dgm:prSet/>
      <dgm:spPr/>
      <dgm:t>
        <a:bodyPr/>
        <a:lstStyle/>
        <a:p>
          <a:endParaRPr lang="en-US"/>
        </a:p>
      </dgm:t>
    </dgm:pt>
    <dgm:pt modelId="{892C204D-7319-4181-B6B5-88BFE9E27F0C}" type="sibTrans" cxnId="{D6C5E811-1DFE-472D-A579-51036168A0BF}">
      <dgm:prSet/>
      <dgm:spPr/>
      <dgm:t>
        <a:bodyPr/>
        <a:lstStyle/>
        <a:p>
          <a:endParaRPr lang="en-US"/>
        </a:p>
      </dgm:t>
    </dgm:pt>
    <dgm:pt modelId="{5E194B2D-29C3-400A-BD80-EA64CDDCD08B}" type="pres">
      <dgm:prSet presAssocID="{4205734E-E90B-43B0-AE9E-9B15BA4230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9A3EBA-FE01-4B6C-887B-DB15A691A1FC}" type="pres">
      <dgm:prSet presAssocID="{76233133-0FC4-4322-A2D5-A15B7BD75AC5}" presName="composite" presStyleCnt="0"/>
      <dgm:spPr/>
    </dgm:pt>
    <dgm:pt modelId="{5E68EBCA-AC63-4B1F-B699-956E316FF214}" type="pres">
      <dgm:prSet presAssocID="{76233133-0FC4-4322-A2D5-A15B7BD75AC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53D478-5319-40A9-99BF-D1EDD47F8D62}" type="pres">
      <dgm:prSet presAssocID="{76233133-0FC4-4322-A2D5-A15B7BD75AC5}" presName="descendantText" presStyleLbl="alignAcc1" presStyleIdx="0" presStyleCnt="2" custScaleX="98039" custScaleY="171984" custLinFactNeighborX="-299" custLinFactNeighborY="310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3165A-431D-405F-B4E0-340563045607}" type="pres">
      <dgm:prSet presAssocID="{7ED7B6D8-9776-41B6-AD74-D429F7CE7675}" presName="sp" presStyleCnt="0"/>
      <dgm:spPr/>
    </dgm:pt>
    <dgm:pt modelId="{5F4C16C1-6A8E-42AE-93DA-45E3FFAB3D1B}" type="pres">
      <dgm:prSet presAssocID="{658BEBE5-5172-4E59-90EC-BEEFEE29FFE3}" presName="composite" presStyleCnt="0"/>
      <dgm:spPr/>
    </dgm:pt>
    <dgm:pt modelId="{343ACEAD-33DC-4713-9944-E74016B08A47}" type="pres">
      <dgm:prSet presAssocID="{658BEBE5-5172-4E59-90EC-BEEFEE29FFE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2558F-BD73-4D5F-AD4D-ABF5668065A2}" type="pres">
      <dgm:prSet presAssocID="{658BEBE5-5172-4E59-90EC-BEEFEE29FFE3}" presName="descendantText" presStyleLbl="alignAcc1" presStyleIdx="1" presStyleCnt="2" custScaleX="98858" custScaleY="161581" custLinFactNeighborY="27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8AE716-45DA-428B-8542-72580C46A159}" type="presOf" srcId="{FF106D68-4EED-446B-89DB-D2128FFCAC61}" destId="{74E2558F-BD73-4D5F-AD4D-ABF5668065A2}" srcOrd="0" destOrd="2" presId="urn:microsoft.com/office/officeart/2005/8/layout/chevron2"/>
    <dgm:cxn modelId="{BCF01A2A-B1F4-44D6-891F-A436A15CAAA6}" type="presOf" srcId="{580A78EC-2260-4FEB-9146-48F6042DD942}" destId="{C053D478-5319-40A9-99BF-D1EDD47F8D62}" srcOrd="0" destOrd="4" presId="urn:microsoft.com/office/officeart/2005/8/layout/chevron2"/>
    <dgm:cxn modelId="{D345E6F7-55D7-4D36-918F-2DEF1050AEAF}" srcId="{658BEBE5-5172-4E59-90EC-BEEFEE29FFE3}" destId="{ABD66438-C94D-4F8E-8DE8-672E14A9E8C9}" srcOrd="3" destOrd="0" parTransId="{F977FB99-F724-4571-807A-8EF66479A7E8}" sibTransId="{340F3D16-F2FB-4D76-A89F-A64034307E11}"/>
    <dgm:cxn modelId="{E045295F-D7CB-426B-9B6B-889FE37D3BE2}" srcId="{76233133-0FC4-4322-A2D5-A15B7BD75AC5}" destId="{48B02E67-7597-4F9C-8DC8-2A870DE3ECC7}" srcOrd="6" destOrd="0" parTransId="{77BF0962-72BE-440D-AB78-5E163859872E}" sibTransId="{E79E3EA8-49A3-4A29-A392-CC2A5A4DD114}"/>
    <dgm:cxn modelId="{2D80CEE0-D8FD-4E93-9B62-3F5C1B153981}" srcId="{76233133-0FC4-4322-A2D5-A15B7BD75AC5}" destId="{580A78EC-2260-4FEB-9146-48F6042DD942}" srcOrd="4" destOrd="0" parTransId="{729BF17C-C5AD-4E85-90B3-2F3B34FAD6C1}" sibTransId="{5EA24724-8727-41FA-A394-3C5CE3F04646}"/>
    <dgm:cxn modelId="{1CBA0799-7D62-40F7-81A8-249FCCE643B3}" type="presOf" srcId="{48B02E67-7597-4F9C-8DC8-2A870DE3ECC7}" destId="{C053D478-5319-40A9-99BF-D1EDD47F8D62}" srcOrd="0" destOrd="6" presId="urn:microsoft.com/office/officeart/2005/8/layout/chevron2"/>
    <dgm:cxn modelId="{8E1E6F2E-B15E-4088-827A-9E2D12968D5F}" srcId="{658BEBE5-5172-4E59-90EC-BEEFEE29FFE3}" destId="{A5085586-7D55-49E3-A17D-E7D8BC5BC520}" srcOrd="5" destOrd="0" parTransId="{D7A08F8A-671D-4AFB-995C-495AB9D379B1}" sibTransId="{9483A36C-1FAB-4724-8FCE-F15C9BAFE7F5}"/>
    <dgm:cxn modelId="{1C694F47-9936-4F12-8A0C-BF9A35605100}" type="presOf" srcId="{9D36B3C3-7532-4E2F-9278-4FA655DBD0C1}" destId="{C053D478-5319-40A9-99BF-D1EDD47F8D62}" srcOrd="0" destOrd="8" presId="urn:microsoft.com/office/officeart/2005/8/layout/chevron2"/>
    <dgm:cxn modelId="{F1881A7F-3868-4CF2-BDDC-48E6AD826565}" type="presOf" srcId="{FE279161-BA0A-42B3-9529-972CBB836446}" destId="{74E2558F-BD73-4D5F-AD4D-ABF5668065A2}" srcOrd="0" destOrd="4" presId="urn:microsoft.com/office/officeart/2005/8/layout/chevron2"/>
    <dgm:cxn modelId="{E54D0EA8-85FA-4370-8E78-3870C0EE6A35}" srcId="{76233133-0FC4-4322-A2D5-A15B7BD75AC5}" destId="{39FD239B-C4AE-4D4D-B966-C2B52209AE96}" srcOrd="5" destOrd="0" parTransId="{5F60D7AC-E0E1-4352-B5CE-E0DC2F3BA1FC}" sibTransId="{535A574A-2535-4569-BD02-F6E56DFD1FBC}"/>
    <dgm:cxn modelId="{61F3FFE6-D66C-4F86-937F-CC11810EA4C1}" type="presOf" srcId="{76233133-0FC4-4322-A2D5-A15B7BD75AC5}" destId="{5E68EBCA-AC63-4B1F-B699-956E316FF214}" srcOrd="0" destOrd="0" presId="urn:microsoft.com/office/officeart/2005/8/layout/chevron2"/>
    <dgm:cxn modelId="{C957616F-E84A-4BA4-B2D1-408BDAB57582}" srcId="{4205734E-E90B-43B0-AE9E-9B15BA4230D8}" destId="{76233133-0FC4-4322-A2D5-A15B7BD75AC5}" srcOrd="0" destOrd="0" parTransId="{7C147CC6-F07A-4467-A081-C7603F64BB7F}" sibTransId="{7ED7B6D8-9776-41B6-AD74-D429F7CE7675}"/>
    <dgm:cxn modelId="{3FAA2BFA-0D31-407A-92AB-5CCCEDA28ECD}" srcId="{658BEBE5-5172-4E59-90EC-BEEFEE29FFE3}" destId="{7D820E4E-9462-4111-B19C-3D6E6A7D2374}" srcOrd="6" destOrd="0" parTransId="{FD2641D3-5ECD-4D34-8A8A-758EA0CC4F57}" sibTransId="{ED4AD4B6-0007-4F69-8155-27506AC7BC29}"/>
    <dgm:cxn modelId="{BBBE5855-DE82-4A37-B1B9-ED388E7FC748}" srcId="{658BEBE5-5172-4E59-90EC-BEEFEE29FFE3}" destId="{FF106D68-4EED-446B-89DB-D2128FFCAC61}" srcOrd="2" destOrd="0" parTransId="{EEBED529-DED9-47CC-8D88-3F748B56BAA3}" sibTransId="{217A9E7A-1787-406D-9259-A666F126D0C6}"/>
    <dgm:cxn modelId="{90238077-C6C8-43C5-BFD0-B94DBC728AEC}" type="presOf" srcId="{5AE5CF86-7AAC-4A74-A713-D821491E79BA}" destId="{74E2558F-BD73-4D5F-AD4D-ABF5668065A2}" srcOrd="0" destOrd="1" presId="urn:microsoft.com/office/officeart/2005/8/layout/chevron2"/>
    <dgm:cxn modelId="{7B445CA3-9041-44EF-9F11-8375D7FDA317}" srcId="{76233133-0FC4-4322-A2D5-A15B7BD75AC5}" destId="{1C5A032A-44DF-4A02-A557-3AB93B88E5F8}" srcOrd="2" destOrd="0" parTransId="{FFDB4DA8-D947-48A2-9633-D3001955B78D}" sibTransId="{8C38A8A2-0EB0-4969-96DF-4E1EF6235430}"/>
    <dgm:cxn modelId="{A98EE602-F0CB-43B8-95A1-E61844ADCB93}" type="presOf" srcId="{39FD239B-C4AE-4D4D-B966-C2B52209AE96}" destId="{C053D478-5319-40A9-99BF-D1EDD47F8D62}" srcOrd="0" destOrd="5" presId="urn:microsoft.com/office/officeart/2005/8/layout/chevron2"/>
    <dgm:cxn modelId="{400B4F38-114D-45F8-A1B4-C599E92FAA9E}" type="presOf" srcId="{34C75B7C-63C2-4F1E-983B-04C309B55C4B}" destId="{C053D478-5319-40A9-99BF-D1EDD47F8D62}" srcOrd="0" destOrd="3" presId="urn:microsoft.com/office/officeart/2005/8/layout/chevron2"/>
    <dgm:cxn modelId="{8FF6DDF1-89B0-494D-86F0-731CB5D1D1A3}" srcId="{76233133-0FC4-4322-A2D5-A15B7BD75AC5}" destId="{13A15121-2A3D-4B1C-9045-15C804F4BDA8}" srcOrd="1" destOrd="0" parTransId="{54D6CADB-BF5F-49B0-9562-865ED9B7CFD5}" sibTransId="{C3DF1FBA-BD58-42E1-9D85-CEB44A4225CD}"/>
    <dgm:cxn modelId="{D0286227-3A5D-46A5-8D56-55C49844F647}" srcId="{76233133-0FC4-4322-A2D5-A15B7BD75AC5}" destId="{8EBB723F-6FC5-4439-846D-AEA216611718}" srcOrd="7" destOrd="0" parTransId="{65E977EC-EE7B-429B-A9CB-431016626CAD}" sibTransId="{11BBF04E-9B8E-4CE3-8224-213B7E1B07C9}"/>
    <dgm:cxn modelId="{C9F0720A-E739-4347-8F2F-7F9DBC7567B1}" srcId="{658BEBE5-5172-4E59-90EC-BEEFEE29FFE3}" destId="{5AE5CF86-7AAC-4A74-A713-D821491E79BA}" srcOrd="1" destOrd="0" parTransId="{47909F78-4257-4485-B909-73C8CFA90A34}" sibTransId="{62740184-E27C-4FA4-8C4A-E9AEFC9B7222}"/>
    <dgm:cxn modelId="{6A1188CF-48A1-4364-AA6D-5E3B3149B460}" type="presOf" srcId="{658BEBE5-5172-4E59-90EC-BEEFEE29FFE3}" destId="{343ACEAD-33DC-4713-9944-E74016B08A47}" srcOrd="0" destOrd="0" presId="urn:microsoft.com/office/officeart/2005/8/layout/chevron2"/>
    <dgm:cxn modelId="{3CD194DD-9415-4E06-BA23-E4174E33BA08}" type="presOf" srcId="{7D820E4E-9462-4111-B19C-3D6E6A7D2374}" destId="{74E2558F-BD73-4D5F-AD4D-ABF5668065A2}" srcOrd="0" destOrd="6" presId="urn:microsoft.com/office/officeart/2005/8/layout/chevron2"/>
    <dgm:cxn modelId="{9072DDA5-1E05-4E07-BC16-F8EAB217D8F8}" type="presOf" srcId="{8EBB723F-6FC5-4439-846D-AEA216611718}" destId="{C053D478-5319-40A9-99BF-D1EDD47F8D62}" srcOrd="0" destOrd="7" presId="urn:microsoft.com/office/officeart/2005/8/layout/chevron2"/>
    <dgm:cxn modelId="{7627F365-093C-4966-B68A-18294A265072}" type="presOf" srcId="{ABD66438-C94D-4F8E-8DE8-672E14A9E8C9}" destId="{74E2558F-BD73-4D5F-AD4D-ABF5668065A2}" srcOrd="0" destOrd="3" presId="urn:microsoft.com/office/officeart/2005/8/layout/chevron2"/>
    <dgm:cxn modelId="{027B04A9-113E-4093-A8EA-798D0D1009CE}" type="presOf" srcId="{B2311623-AF8A-44ED-A416-5E9CD65F568B}" destId="{C053D478-5319-40A9-99BF-D1EDD47F8D62}" srcOrd="0" destOrd="9" presId="urn:microsoft.com/office/officeart/2005/8/layout/chevron2"/>
    <dgm:cxn modelId="{DA7BB728-2941-49D8-9158-B71384F891BC}" srcId="{658BEBE5-5172-4E59-90EC-BEEFEE29FFE3}" destId="{82FF4B49-623C-4AC2-8010-C100ABF314B3}" srcOrd="0" destOrd="0" parTransId="{43616E20-0AA0-4542-BAA8-316F953BECC8}" sibTransId="{DA7FD8FD-C597-411B-A70F-C1FD450AD258}"/>
    <dgm:cxn modelId="{05C4C549-F540-46BB-BE44-EF7375D4298B}" srcId="{76233133-0FC4-4322-A2D5-A15B7BD75AC5}" destId="{34C75B7C-63C2-4F1E-983B-04C309B55C4B}" srcOrd="3" destOrd="0" parTransId="{16619367-57E1-48C9-99A3-39AF230E432E}" sibTransId="{E05AA9AE-2A86-450B-9C89-61142B8AD99A}"/>
    <dgm:cxn modelId="{7CE9438E-BB0D-47A1-9251-DF7B94202DCF}" srcId="{76233133-0FC4-4322-A2D5-A15B7BD75AC5}" destId="{9D36B3C3-7532-4E2F-9278-4FA655DBD0C1}" srcOrd="8" destOrd="0" parTransId="{10DC192A-DF91-4E7A-93E4-42E326AB5364}" sibTransId="{6AA1F000-A4B8-48C6-8B38-8B42A0B041B6}"/>
    <dgm:cxn modelId="{D975476E-EBA8-45FD-A91B-16462D62B9B6}" type="presOf" srcId="{1C5A032A-44DF-4A02-A557-3AB93B88E5F8}" destId="{C053D478-5319-40A9-99BF-D1EDD47F8D62}" srcOrd="0" destOrd="2" presId="urn:microsoft.com/office/officeart/2005/8/layout/chevron2"/>
    <dgm:cxn modelId="{2020E3C8-3CD3-4CB4-8F4F-6A704183FAF4}" srcId="{76233133-0FC4-4322-A2D5-A15B7BD75AC5}" destId="{5329F262-386F-4676-B914-B309FFA537CC}" srcOrd="0" destOrd="0" parTransId="{50B7C8D1-E879-4A17-9ADB-D3CF37C0F5F1}" sibTransId="{4D0D233F-EF68-4051-B867-9B93C384AFEB}"/>
    <dgm:cxn modelId="{B40754FE-8244-4626-B26A-03B11131EFBE}" type="presOf" srcId="{4205734E-E90B-43B0-AE9E-9B15BA4230D8}" destId="{5E194B2D-29C3-400A-BD80-EA64CDDCD08B}" srcOrd="0" destOrd="0" presId="urn:microsoft.com/office/officeart/2005/8/layout/chevron2"/>
    <dgm:cxn modelId="{FA9DD9B3-F565-4199-B914-DDC90C1EB253}" type="presOf" srcId="{5329F262-386F-4676-B914-B309FFA537CC}" destId="{C053D478-5319-40A9-99BF-D1EDD47F8D62}" srcOrd="0" destOrd="0" presId="urn:microsoft.com/office/officeart/2005/8/layout/chevron2"/>
    <dgm:cxn modelId="{AC72F35D-81CE-486B-AE5A-1F70D74AC29C}" srcId="{4205734E-E90B-43B0-AE9E-9B15BA4230D8}" destId="{658BEBE5-5172-4E59-90EC-BEEFEE29FFE3}" srcOrd="1" destOrd="0" parTransId="{F4777D67-B39D-42CF-AB0C-55F58710ACC7}" sibTransId="{9CD35358-78A8-481B-BC25-8AF3EB08E659}"/>
    <dgm:cxn modelId="{AF05AEEB-1187-44DF-91DC-2593196B0875}" type="presOf" srcId="{A5085586-7D55-49E3-A17D-E7D8BC5BC520}" destId="{74E2558F-BD73-4D5F-AD4D-ABF5668065A2}" srcOrd="0" destOrd="5" presId="urn:microsoft.com/office/officeart/2005/8/layout/chevron2"/>
    <dgm:cxn modelId="{899EDEC8-03C0-48C5-8EBB-FB9C40758DE5}" type="presOf" srcId="{82FF4B49-623C-4AC2-8010-C100ABF314B3}" destId="{74E2558F-BD73-4D5F-AD4D-ABF5668065A2}" srcOrd="0" destOrd="0" presId="urn:microsoft.com/office/officeart/2005/8/layout/chevron2"/>
    <dgm:cxn modelId="{D6C5E811-1DFE-472D-A579-51036168A0BF}" srcId="{658BEBE5-5172-4E59-90EC-BEEFEE29FFE3}" destId="{FE279161-BA0A-42B3-9529-972CBB836446}" srcOrd="4" destOrd="0" parTransId="{1581304B-F644-42BE-B601-0817DB2D207F}" sibTransId="{892C204D-7319-4181-B6B5-88BFE9E27F0C}"/>
    <dgm:cxn modelId="{E0E145BD-EB57-4E7F-9062-5E5C7B4FEA17}" type="presOf" srcId="{13A15121-2A3D-4B1C-9045-15C804F4BDA8}" destId="{C053D478-5319-40A9-99BF-D1EDD47F8D62}" srcOrd="0" destOrd="1" presId="urn:microsoft.com/office/officeart/2005/8/layout/chevron2"/>
    <dgm:cxn modelId="{7C9BE403-0675-42EB-8ED2-28E40B9CF41F}" srcId="{76233133-0FC4-4322-A2D5-A15B7BD75AC5}" destId="{B2311623-AF8A-44ED-A416-5E9CD65F568B}" srcOrd="9" destOrd="0" parTransId="{DC710521-6141-4707-8774-3EF1F32BBDBD}" sibTransId="{C99BDE26-850D-4559-9603-9F6F6641C1DD}"/>
    <dgm:cxn modelId="{3BFC6638-EB42-4087-ACE5-5F8B4EEE2CC0}" type="presParOf" srcId="{5E194B2D-29C3-400A-BD80-EA64CDDCD08B}" destId="{679A3EBA-FE01-4B6C-887B-DB15A691A1FC}" srcOrd="0" destOrd="0" presId="urn:microsoft.com/office/officeart/2005/8/layout/chevron2"/>
    <dgm:cxn modelId="{30D39072-7D76-47C1-9CE0-38ABAD5B8012}" type="presParOf" srcId="{679A3EBA-FE01-4B6C-887B-DB15A691A1FC}" destId="{5E68EBCA-AC63-4B1F-B699-956E316FF214}" srcOrd="0" destOrd="0" presId="urn:microsoft.com/office/officeart/2005/8/layout/chevron2"/>
    <dgm:cxn modelId="{4DF75EEB-520E-441A-943A-B2763C7FE1B9}" type="presParOf" srcId="{679A3EBA-FE01-4B6C-887B-DB15A691A1FC}" destId="{C053D478-5319-40A9-99BF-D1EDD47F8D62}" srcOrd="1" destOrd="0" presId="urn:microsoft.com/office/officeart/2005/8/layout/chevron2"/>
    <dgm:cxn modelId="{FE3985FB-88E3-4E4E-ADDA-65F29C7B72B1}" type="presParOf" srcId="{5E194B2D-29C3-400A-BD80-EA64CDDCD08B}" destId="{6523165A-431D-405F-B4E0-340563045607}" srcOrd="1" destOrd="0" presId="urn:microsoft.com/office/officeart/2005/8/layout/chevron2"/>
    <dgm:cxn modelId="{2318ECE0-DA9D-4814-A77D-1B9812376E2E}" type="presParOf" srcId="{5E194B2D-29C3-400A-BD80-EA64CDDCD08B}" destId="{5F4C16C1-6A8E-42AE-93DA-45E3FFAB3D1B}" srcOrd="2" destOrd="0" presId="urn:microsoft.com/office/officeart/2005/8/layout/chevron2"/>
    <dgm:cxn modelId="{E4DFE5F9-D6D6-4A94-B03C-B1415D318A87}" type="presParOf" srcId="{5F4C16C1-6A8E-42AE-93DA-45E3FFAB3D1B}" destId="{343ACEAD-33DC-4713-9944-E74016B08A47}" srcOrd="0" destOrd="0" presId="urn:microsoft.com/office/officeart/2005/8/layout/chevron2"/>
    <dgm:cxn modelId="{72DCBE22-372D-4A19-A27F-B5054A5F2EB0}" type="presParOf" srcId="{5F4C16C1-6A8E-42AE-93DA-45E3FFAB3D1B}" destId="{74E2558F-BD73-4D5F-AD4D-ABF5668065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8EBCA-AC63-4B1F-B699-956E316FF214}">
      <dsp:nvSpPr>
        <dsp:cNvPr id="0" name=""/>
        <dsp:cNvSpPr/>
      </dsp:nvSpPr>
      <dsp:spPr>
        <a:xfrm rot="5400000">
          <a:off x="-391023" y="1007522"/>
          <a:ext cx="2606820" cy="18247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u="sng" kern="1200" dirty="0" smtClean="0">
              <a:solidFill>
                <a:srgbClr val="FFFF00"/>
              </a:solidFill>
              <a:uFillTx/>
            </a:rPr>
            <a:t>Locations</a:t>
          </a:r>
          <a:endParaRPr lang="en-US" sz="2800" kern="1200" dirty="0">
            <a:solidFill>
              <a:srgbClr val="FFFF00"/>
            </a:solidFill>
          </a:endParaRPr>
        </a:p>
      </dsp:txBody>
      <dsp:txXfrm rot="-5400000">
        <a:off x="0" y="1528886"/>
        <a:ext cx="1824774" cy="782046"/>
      </dsp:txXfrm>
    </dsp:sp>
    <dsp:sp modelId="{C053D478-5319-40A9-99BF-D1EDD47F8D62}">
      <dsp:nvSpPr>
        <dsp:cNvPr id="0" name=""/>
        <dsp:cNvSpPr/>
      </dsp:nvSpPr>
      <dsp:spPr>
        <a:xfrm rot="5400000">
          <a:off x="5333666" y="-3246173"/>
          <a:ext cx="2920152" cy="99379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solidFill>
              <a:srgbClr val="00B05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rgbClr val="00B050"/>
              </a:solidFill>
            </a:rPr>
            <a:t>Vast &amp; Remote area, Dependence on Road network, connectivity issues.</a:t>
          </a:r>
          <a:endParaRPr lang="en-US" sz="2400" kern="1200" dirty="0">
            <a:solidFill>
              <a:srgbClr val="00B05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accent6">
                  <a:lumMod val="50000"/>
                </a:schemeClr>
              </a:solidFill>
            </a:rPr>
            <a:t>Eco sensitive zone prone to landslides.</a:t>
          </a:r>
          <a:endParaRPr lang="en-US" sz="24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Acclimatization issues, Medical facilities and evacuation.</a:t>
          </a:r>
          <a:endParaRPr lang="en-US" sz="24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accent6">
                  <a:lumMod val="75000"/>
                </a:schemeClr>
              </a:solidFill>
            </a:rPr>
            <a:t>Low density of population</a:t>
          </a:r>
          <a:r>
            <a:rPr lang="en-US" sz="2400" kern="1200" dirty="0" smtClean="0">
              <a:solidFill>
                <a:srgbClr val="002060"/>
              </a:solidFill>
            </a:rPr>
            <a:t> .</a:t>
          </a:r>
          <a:endParaRPr lang="en-US" sz="2400" kern="1200" dirty="0">
            <a:solidFill>
              <a:srgbClr val="00206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rgbClr val="92D050"/>
              </a:solidFill>
            </a:rPr>
            <a:t>Lack of basic tourist infrastructure- Electricity, Water, internet.</a:t>
          </a:r>
          <a:endParaRPr lang="en-US" sz="2400" kern="1200" dirty="0">
            <a:solidFill>
              <a:srgbClr val="92D05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rgbClr val="FF0000"/>
              </a:solidFill>
            </a:rPr>
            <a:t>Lack of multiple itinerary options.</a:t>
          </a:r>
          <a:endParaRPr lang="en-US" sz="2400" kern="1200" dirty="0">
            <a:solidFill>
              <a:srgbClr val="FF0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 rot="-5400000">
        <a:off x="1824774" y="405269"/>
        <a:ext cx="9795386" cy="2635052"/>
      </dsp:txXfrm>
    </dsp:sp>
    <dsp:sp modelId="{343ACEAD-33DC-4713-9944-E74016B08A47}">
      <dsp:nvSpPr>
        <dsp:cNvPr id="0" name=""/>
        <dsp:cNvSpPr/>
      </dsp:nvSpPr>
      <dsp:spPr>
        <a:xfrm rot="5400000">
          <a:off x="-391023" y="3508309"/>
          <a:ext cx="2606820" cy="18247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FF00"/>
              </a:solidFill>
            </a:rPr>
            <a:t>People</a:t>
          </a:r>
          <a:endParaRPr lang="en-US" sz="3200" kern="1200" dirty="0">
            <a:solidFill>
              <a:srgbClr val="FFFF00"/>
            </a:solidFill>
          </a:endParaRPr>
        </a:p>
      </dsp:txBody>
      <dsp:txXfrm rot="-5400000">
        <a:off x="0" y="4029673"/>
        <a:ext cx="1824774" cy="782046"/>
      </dsp:txXfrm>
    </dsp:sp>
    <dsp:sp modelId="{74E2558F-BD73-4D5F-AD4D-ABF5668065A2}">
      <dsp:nvSpPr>
        <dsp:cNvPr id="0" name=""/>
        <dsp:cNvSpPr/>
      </dsp:nvSpPr>
      <dsp:spPr>
        <a:xfrm rot="5400000">
          <a:off x="5808760" y="-514367"/>
          <a:ext cx="1969965" cy="99379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rgbClr val="FFC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rgbClr val="FFC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rgbClr val="FFC000"/>
              </a:solidFill>
            </a:rPr>
            <a:t>Training of Homestay owners/ Culinary options-Safety, Hygiene.</a:t>
          </a:r>
          <a:endParaRPr lang="en-US" sz="2400" kern="1200" dirty="0">
            <a:solidFill>
              <a:srgbClr val="FFC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 </a:t>
          </a:r>
          <a:r>
            <a:rPr lang="en-US" sz="2400" kern="1200" dirty="0" smtClean="0">
              <a:solidFill>
                <a:schemeClr val="accent1"/>
              </a:solidFill>
            </a:rPr>
            <a:t>Language- Hindi/Local.</a:t>
          </a:r>
          <a:endParaRPr lang="en-US" sz="2400" kern="1200" dirty="0">
            <a:solidFill>
              <a:schemeClr val="accent1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rgbClr val="FF0000"/>
              </a:solidFill>
            </a:rPr>
            <a:t>Currency exchange/Payment options.</a:t>
          </a:r>
          <a:endParaRPr lang="en-US" sz="2400" kern="1200" dirty="0">
            <a:solidFill>
              <a:srgbClr val="FF0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solidFill>
                <a:srgbClr val="FF0000"/>
              </a:solidFill>
            </a:rPr>
            <a:t>Workation</a:t>
          </a:r>
          <a:r>
            <a:rPr lang="en-US" sz="2400" kern="1200" dirty="0" smtClean="0">
              <a:solidFill>
                <a:srgbClr val="FF0000"/>
              </a:solidFill>
            </a:rPr>
            <a:t>/ Long stays.</a:t>
          </a:r>
          <a:endParaRPr lang="en-US" sz="2400" kern="1200" dirty="0">
            <a:solidFill>
              <a:srgbClr val="FF0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rgbClr val="FF0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rgbClr val="FF0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 rot="-5400000">
        <a:off x="1824775" y="3565784"/>
        <a:ext cx="9841770" cy="1777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8EBCA-AC63-4B1F-B699-956E316FF214}">
      <dsp:nvSpPr>
        <dsp:cNvPr id="0" name=""/>
        <dsp:cNvSpPr/>
      </dsp:nvSpPr>
      <dsp:spPr>
        <a:xfrm rot="5400000">
          <a:off x="-346636" y="964314"/>
          <a:ext cx="2502755" cy="17519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u="sng" kern="1200" dirty="0" smtClean="0">
              <a:solidFill>
                <a:srgbClr val="FFFF00"/>
              </a:solidFill>
              <a:uFillTx/>
            </a:rPr>
            <a:t>Locations</a:t>
          </a:r>
          <a:endParaRPr lang="en-US" sz="2800" kern="1200" dirty="0">
            <a:solidFill>
              <a:srgbClr val="FFFF00"/>
            </a:solidFill>
          </a:endParaRPr>
        </a:p>
      </dsp:txBody>
      <dsp:txXfrm rot="-5400000">
        <a:off x="28778" y="1464866"/>
        <a:ext cx="1751929" cy="750826"/>
      </dsp:txXfrm>
    </dsp:sp>
    <dsp:sp modelId="{C053D478-5319-40A9-99BF-D1EDD47F8D62}">
      <dsp:nvSpPr>
        <dsp:cNvPr id="0" name=""/>
        <dsp:cNvSpPr/>
      </dsp:nvSpPr>
      <dsp:spPr>
        <a:xfrm rot="5400000">
          <a:off x="5391461" y="-3033444"/>
          <a:ext cx="2797820" cy="98819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solidFill>
              <a:srgbClr val="00B05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B050"/>
              </a:solidFill>
            </a:rPr>
            <a:t>Improving Road NW, Ropeways, Heli/ Fixed Wing connectivity/ Internet Backbone.</a:t>
          </a:r>
          <a:endParaRPr lang="en-US" sz="1800" kern="1200" dirty="0">
            <a:solidFill>
              <a:srgbClr val="00B05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chemeClr val="accent6">
                  <a:lumMod val="50000"/>
                </a:schemeClr>
              </a:solidFill>
            </a:rPr>
            <a:t>EIA, carrying capacities.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Destinations in between/ wayside amenities, Improving Medical facilities, Ambulance/Heli evacuation.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7030A0"/>
              </a:solidFill>
            </a:rPr>
            <a:t>Reverse migration/ employment Generation/SDG/ Vibrant villages( </a:t>
          </a:r>
          <a:r>
            <a:rPr lang="en-US" sz="1800" kern="1200" dirty="0" err="1" smtClean="0">
              <a:solidFill>
                <a:srgbClr val="7030A0"/>
              </a:solidFill>
            </a:rPr>
            <a:t>Niti</a:t>
          </a:r>
          <a:r>
            <a:rPr lang="en-US" sz="1800" kern="1200" dirty="0" smtClean="0">
              <a:solidFill>
                <a:srgbClr val="7030A0"/>
              </a:solidFill>
            </a:rPr>
            <a:t>, Mana, </a:t>
          </a:r>
          <a:r>
            <a:rPr lang="en-US" sz="1800" kern="1200" dirty="0" err="1" smtClean="0">
              <a:solidFill>
                <a:srgbClr val="7030A0"/>
              </a:solidFill>
            </a:rPr>
            <a:t>Gunji</a:t>
          </a:r>
          <a:r>
            <a:rPr lang="en-US" sz="1800" kern="1200" dirty="0" smtClean="0">
              <a:solidFill>
                <a:srgbClr val="7030A0"/>
              </a:solidFill>
            </a:rPr>
            <a:t>) .</a:t>
          </a:r>
          <a:endParaRPr lang="en-US" sz="1800" kern="1200" dirty="0">
            <a:solidFill>
              <a:srgbClr val="7030A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92D050"/>
              </a:solidFill>
            </a:rPr>
            <a:t>Homestays/ Infra Development- Electricity, Traditional water sources/ harvesting, </a:t>
          </a:r>
          <a:r>
            <a:rPr lang="en-US" sz="1800" kern="1200" dirty="0" err="1" smtClean="0">
              <a:solidFill>
                <a:srgbClr val="92D050"/>
              </a:solidFill>
            </a:rPr>
            <a:t>Fibre</a:t>
          </a:r>
          <a:r>
            <a:rPr lang="en-US" sz="1800" kern="1200" dirty="0" smtClean="0">
              <a:solidFill>
                <a:srgbClr val="92D050"/>
              </a:solidFill>
            </a:rPr>
            <a:t> optics NW.</a:t>
          </a:r>
          <a:endParaRPr lang="en-US" sz="1800" kern="1200" dirty="0">
            <a:solidFill>
              <a:srgbClr val="00206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FF0000"/>
              </a:solidFill>
            </a:rPr>
            <a:t>Linking Destinations to activity - Niche(Adventure, </a:t>
          </a:r>
          <a:r>
            <a:rPr lang="en-US" sz="1800" kern="1200" dirty="0" err="1" smtClean="0">
              <a:solidFill>
                <a:srgbClr val="FF0000"/>
              </a:solidFill>
            </a:rPr>
            <a:t>Haat</a:t>
          </a:r>
          <a:r>
            <a:rPr lang="en-US" sz="1800" kern="1200" dirty="0" smtClean="0">
              <a:solidFill>
                <a:srgbClr val="FF0000"/>
              </a:solidFill>
            </a:rPr>
            <a:t>, MICE, Training, Agro, Heritage, Astro).</a:t>
          </a:r>
          <a:endParaRPr lang="en-US" sz="1800" kern="1200" dirty="0">
            <a:solidFill>
              <a:srgbClr val="FF000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solidFill>
                <a:srgbClr val="00B050"/>
              </a:solidFill>
            </a:rPr>
            <a:t>Online services –Flt/ Hotel/ Homestay Booking, Cabs, Food. </a:t>
          </a:r>
          <a:endParaRPr lang="en-US" sz="1800" kern="1200" dirty="0">
            <a:solidFill>
              <a:srgbClr val="00B05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solidFill>
              <a:srgbClr val="FF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 rot="-5400000">
        <a:off x="1849398" y="645197"/>
        <a:ext cx="9745368" cy="2524664"/>
      </dsp:txXfrm>
    </dsp:sp>
    <dsp:sp modelId="{343ACEAD-33DC-4713-9944-E74016B08A47}">
      <dsp:nvSpPr>
        <dsp:cNvPr id="0" name=""/>
        <dsp:cNvSpPr/>
      </dsp:nvSpPr>
      <dsp:spPr>
        <a:xfrm rot="5400000">
          <a:off x="-346636" y="3739585"/>
          <a:ext cx="2502755" cy="17519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FF00"/>
              </a:solidFill>
            </a:rPr>
            <a:t>People</a:t>
          </a:r>
          <a:endParaRPr lang="en-US" sz="3200" kern="1200" dirty="0">
            <a:solidFill>
              <a:srgbClr val="FFFF00"/>
            </a:solidFill>
          </a:endParaRPr>
        </a:p>
      </dsp:txBody>
      <dsp:txXfrm rot="-5400000">
        <a:off x="28778" y="4240137"/>
        <a:ext cx="1751929" cy="750826"/>
      </dsp:txXfrm>
    </dsp:sp>
    <dsp:sp modelId="{74E2558F-BD73-4D5F-AD4D-ABF5668065A2}">
      <dsp:nvSpPr>
        <dsp:cNvPr id="0" name=""/>
        <dsp:cNvSpPr/>
      </dsp:nvSpPr>
      <dsp:spPr>
        <a:xfrm rot="5400000">
          <a:off x="5506217" y="-426228"/>
          <a:ext cx="2628585" cy="9964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solidFill>
                <a:srgbClr val="FFC000"/>
              </a:solidFill>
            </a:rPr>
            <a:t>Hunar</a:t>
          </a:r>
          <a:r>
            <a:rPr lang="en-US" sz="2000" kern="1200" dirty="0" smtClean="0">
              <a:solidFill>
                <a:srgbClr val="FFC000"/>
              </a:solidFill>
            </a:rPr>
            <a:t> se </a:t>
          </a:r>
          <a:r>
            <a:rPr lang="en-US" sz="2000" kern="1200" dirty="0" err="1" smtClean="0">
              <a:solidFill>
                <a:srgbClr val="FFC000"/>
              </a:solidFill>
            </a:rPr>
            <a:t>Rojgar</a:t>
          </a:r>
          <a:r>
            <a:rPr lang="en-US" sz="2000" kern="1200" dirty="0" smtClean="0">
              <a:solidFill>
                <a:srgbClr val="FFC000"/>
              </a:solidFill>
            </a:rPr>
            <a:t>/CBSP- Cooks, Waiters, </a:t>
          </a:r>
          <a:r>
            <a:rPr lang="en-US" sz="2000" kern="1200" dirty="0" err="1" smtClean="0">
              <a:solidFill>
                <a:srgbClr val="FFC000"/>
              </a:solidFill>
            </a:rPr>
            <a:t>Hkeeping</a:t>
          </a:r>
          <a:r>
            <a:rPr lang="en-US" sz="2000" kern="1200" dirty="0" smtClean="0">
              <a:solidFill>
                <a:srgbClr val="FFC000"/>
              </a:solidFill>
            </a:rPr>
            <a:t>, Front office, </a:t>
          </a:r>
          <a:r>
            <a:rPr lang="en-US" sz="2000" kern="1200" dirty="0" err="1" smtClean="0">
              <a:solidFill>
                <a:srgbClr val="FFC000"/>
              </a:solidFill>
            </a:rPr>
            <a:t>Dhabas</a:t>
          </a:r>
          <a:r>
            <a:rPr lang="en-US" sz="2000" kern="1200" dirty="0" smtClean="0">
              <a:solidFill>
                <a:srgbClr val="FFC000"/>
              </a:solidFill>
            </a:rPr>
            <a:t>  </a:t>
          </a:r>
          <a:endParaRPr lang="en-US" sz="2000" kern="1200" dirty="0">
            <a:solidFill>
              <a:srgbClr val="FFC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7030A0"/>
              </a:solidFill>
            </a:rPr>
            <a:t>Search and Rescue, CPR, Evac protocols.</a:t>
          </a:r>
          <a:endParaRPr lang="en-US" sz="2000" kern="1200" dirty="0">
            <a:solidFill>
              <a:srgbClr val="7030A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 </a:t>
          </a:r>
          <a:r>
            <a:rPr lang="en-US" sz="2000" kern="1200" dirty="0" smtClean="0">
              <a:solidFill>
                <a:srgbClr val="00B0F0"/>
              </a:solidFill>
            </a:rPr>
            <a:t>Language – Soft skills </a:t>
          </a:r>
          <a:r>
            <a:rPr lang="en-US" sz="2000" kern="1200" dirty="0" err="1" smtClean="0">
              <a:solidFill>
                <a:srgbClr val="00B0F0"/>
              </a:solidFill>
            </a:rPr>
            <a:t>Trg</a:t>
          </a:r>
          <a:r>
            <a:rPr lang="en-US" sz="2000" kern="1200" dirty="0" smtClean="0">
              <a:solidFill>
                <a:srgbClr val="00B0F0"/>
              </a:solidFill>
            </a:rPr>
            <a:t> .</a:t>
          </a:r>
          <a:endParaRPr lang="en-US" sz="2000" kern="1200" dirty="0">
            <a:solidFill>
              <a:srgbClr val="00B0F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FF0000"/>
              </a:solidFill>
            </a:rPr>
            <a:t>Payment Gateways like </a:t>
          </a:r>
          <a:r>
            <a:rPr lang="en-US" sz="2000" kern="1200" dirty="0" err="1" smtClean="0">
              <a:solidFill>
                <a:srgbClr val="FF0000"/>
              </a:solidFill>
            </a:rPr>
            <a:t>PayTM</a:t>
          </a:r>
          <a:r>
            <a:rPr lang="en-US" sz="2000" kern="1200" dirty="0" smtClean="0">
              <a:solidFill>
                <a:srgbClr val="FF0000"/>
              </a:solidFill>
            </a:rPr>
            <a:t>, </a:t>
          </a:r>
          <a:r>
            <a:rPr lang="en-US" sz="2000" kern="1200" dirty="0" err="1" smtClean="0">
              <a:solidFill>
                <a:srgbClr val="FF0000"/>
              </a:solidFill>
            </a:rPr>
            <a:t>Gpay</a:t>
          </a:r>
          <a:r>
            <a:rPr lang="en-US" sz="2000" kern="1200" dirty="0" smtClean="0">
              <a:solidFill>
                <a:srgbClr val="FF0000"/>
              </a:solidFill>
            </a:rPr>
            <a:t> etc.</a:t>
          </a:r>
          <a:endParaRPr lang="en-US" sz="2000" kern="1200" dirty="0">
            <a:solidFill>
              <a:srgbClr val="FF0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0B050"/>
              </a:solidFill>
            </a:rPr>
            <a:t>Apps like </a:t>
          </a:r>
          <a:r>
            <a:rPr lang="en-US" sz="2000" kern="1200" dirty="0" err="1" smtClean="0">
              <a:solidFill>
                <a:srgbClr val="00B050"/>
              </a:solidFill>
            </a:rPr>
            <a:t>Zomato</a:t>
          </a:r>
          <a:r>
            <a:rPr lang="en-US" sz="2000" kern="1200" dirty="0" smtClean="0">
              <a:solidFill>
                <a:srgbClr val="00B050"/>
              </a:solidFill>
            </a:rPr>
            <a:t>, </a:t>
          </a:r>
          <a:r>
            <a:rPr lang="en-US" sz="2000" kern="1200" dirty="0" err="1" smtClean="0">
              <a:solidFill>
                <a:srgbClr val="00B050"/>
              </a:solidFill>
            </a:rPr>
            <a:t>Swiggy</a:t>
          </a:r>
          <a:r>
            <a:rPr lang="en-US" sz="2000" kern="1200" dirty="0" smtClean="0">
              <a:solidFill>
                <a:srgbClr val="00B050"/>
              </a:solidFill>
            </a:rPr>
            <a:t>.</a:t>
          </a:r>
          <a:endParaRPr lang="en-US" sz="2000" kern="1200" dirty="0">
            <a:solidFill>
              <a:srgbClr val="00B05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rgbClr val="FF0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 rot="-5400000">
        <a:off x="1838261" y="3370045"/>
        <a:ext cx="9836181" cy="2371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008B-8B03-4A50-9E06-E96BFCC16E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80DE-1DB1-4576-9E14-F4BEB2218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80DE-1DB1-4576-9E14-F4BEB22185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7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9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0362" y="1044702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1905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456" y="207263"/>
            <a:ext cx="1071944" cy="81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43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9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3488" y="0"/>
            <a:ext cx="8668512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56648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6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0980" y="0"/>
            <a:ext cx="816102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0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063C8-4C40-55FD-F270-81FCE9D1A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C7FF64-A949-C67F-D435-D4BE21631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0EEF2-06C8-CA5F-6FF3-0CE56902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F4F1B-DA5B-A946-D13F-A925125E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0E170-22A6-3C13-CED9-B6936B46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8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D5FB1-3F70-497E-7BF1-8C3D90D1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8665E5-75A9-A6E7-5D80-5A356EEDE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F80984-BB69-56A9-7A47-99560B4F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8698E-BDAF-F7E4-3C8C-DFEC8742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EF5B3-56D2-1131-D590-8DF8FE84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2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0ECF1-C9C6-332D-D0D1-086D41EE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E3825B-E74D-80B6-C7B2-A1E59C06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64DC08-30B8-F749-4AF5-2D58F07A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3A0F3D-0361-E37B-8715-7B0804B1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B75F76-B240-E4B0-2BA2-8FBA6784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8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ECFF1-E217-4378-C5D6-4179EECD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47173A-9231-A985-5E15-300A46DAF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AC51F5-FDAD-E888-CDBE-DA5F9FAFF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7E02E3-7394-09D4-03C5-CF3F5692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C9E6FB-1D53-C8BA-2713-17926BCC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17C1E8-ABF0-8D61-8F18-DA3471AB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65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79A54-5F01-7600-9AC7-BDFB0BBB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312306-0659-7E96-700B-83A8FA251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13255-B3AC-6F39-3BD1-FB11711E0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65167F-9DA7-7133-2FAD-BD83999EC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292437-62E9-14FA-A193-A0EAF897E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957844-B3B0-B34B-765C-4899FB92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7D188C-55A3-9E77-38A8-F91FBFBD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BDC6A4-6F26-80AC-4B64-5072045C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6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A0B76-B053-9EED-0F72-C78BDF22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729219-121F-C7EE-6782-AA2C405B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2CD283-D257-CB49-8673-AC57E7FD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72D5B1-8CF0-A115-F9B4-E8AC5424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B8BA79-7096-D58B-7730-B79CEF91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96758B9-4BFD-0181-6485-501FC3777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7380D5-C6A1-EA14-7F53-D5D274CDF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09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3149A-20AE-0E39-D11A-93AE65CD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2820E-5162-DD81-88DF-24BB2A6BB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5C7F64-E54A-1AA4-781A-FD0AAE864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E03450-F318-18A0-F43E-23B6E22D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8E4E7B-0A49-7DD1-C70E-DDF8C2B2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E184A2-766F-F5D8-37EA-B1FA0471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11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E2D13-F0FE-84D5-8FAB-3DF54546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938DC7-9633-541E-1495-F0B0DD89C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4C1277-D814-9076-ABF0-B8C5F72C0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FE22FA-9FE1-F49E-FB09-CD1B57BC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989702-05F1-B376-1246-6570E8F5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48E12E-DD21-DD44-C99A-17D2A6B9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2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31889-1DD7-E9A6-30E6-720AFE55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AA9594-F7FA-A301-2A37-E306D98B1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0B959D-0B64-EF65-E3A6-A88C1D3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C191C1-B221-5405-08D3-9386E65F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A2BD71-9CC8-CB86-14C8-F2600D8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72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C6C00A-C5E2-BE61-2BE1-229198FD3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24E737-9170-3866-F615-0C6992D1A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C8A677-81B4-2FC5-7CFE-47AAE1AB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06D269-E942-E672-78EF-BC241DC7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F6D28-CFA9-1B18-C359-EBA7A73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27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425600"/>
            <a:ext cx="10972800" cy="4700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1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1D4BC2-BD24-4980-B8B1-7169F3327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85" y="207945"/>
            <a:ext cx="1075915" cy="8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2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>
            <a:extLst>
              <a:ext uri="{FF2B5EF4-FFF2-40B4-BE49-F238E27FC236}">
                <a16:creationId xmlns:a16="http://schemas.microsoft.com/office/drawing/2014/main" xmlns="" id="{4C182A3A-06D2-42FA-922E-DC9DCBED50A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284" y="1044575"/>
            <a:ext cx="1097343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5" name="Line 11">
            <a:extLst>
              <a:ext uri="{FF2B5EF4-FFF2-40B4-BE49-F238E27FC236}">
                <a16:creationId xmlns:a16="http://schemas.microsoft.com/office/drawing/2014/main" xmlns="" id="{1367CCA9-C97E-41A2-98BA-0BDAAFC02DB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284" y="6242050"/>
            <a:ext cx="10973435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799" dirty="0">
              <a:solidFill>
                <a:srgbClr val="64646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01600"/>
            <a:ext cx="10972800" cy="419088"/>
          </a:xfrm>
        </p:spPr>
        <p:txBody>
          <a:bodyPr>
            <a:noAutofit/>
          </a:bodyPr>
          <a:lstStyle>
            <a:lvl1pPr>
              <a:defRPr sz="3800">
                <a:solidFill>
                  <a:srgbClr val="646464"/>
                </a:solidFill>
                <a:latin typeface="EYInterstate" panose="0200050302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1" y="620688"/>
            <a:ext cx="10972800" cy="442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82F6AF-5DB0-4E6C-84B3-FCDBDBCA4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49" y="228287"/>
            <a:ext cx="952950" cy="7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6227"/>
      </p:ext>
    </p:extLst>
  </p:cSld>
  <p:clrMapOvr>
    <a:masterClrMapping/>
  </p:clrMapOvr>
  <p:transition spd="med">
    <p:fade/>
  </p:transition>
  <p:hf hdr="0" ft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7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33575" y="1692401"/>
            <a:ext cx="5326380" cy="3840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50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5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0362" y="1044702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1905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456" y="207263"/>
            <a:ext cx="1071944" cy="81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9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0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3488" y="0"/>
            <a:ext cx="8668512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756648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3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0980" y="0"/>
            <a:ext cx="816102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9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6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CF656-0FB5-4869-924C-BB53AF77B81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0F39-59D2-4529-91BC-66F03F8E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596" y="491743"/>
            <a:ext cx="678307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300" y="1331531"/>
            <a:ext cx="10988040" cy="2781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8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48F634-9AA5-ECD1-7750-AE1661BF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A7189D-31DA-A574-9635-82CE6BFAA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B58424-B7A0-E293-6ED2-7BCB1E52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B1C7-04E6-4794-ADB1-EB947CA3EBA3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6BEDA9-5B8D-6767-0132-5088972E7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55ECE0-39FB-61D3-6CA8-6BF43EA62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F2427-E4D2-4990-B089-3ED293ADAC5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596" y="491743"/>
            <a:ext cx="678307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300" y="1331531"/>
            <a:ext cx="10988040" cy="2781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2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78392E-29A2-1A49-F245-79DDE6230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5" y="943867"/>
            <a:ext cx="9094958" cy="4644135"/>
          </a:xfrm>
          <a:prstGeom prst="rect">
            <a:avLst/>
          </a:prstGeom>
        </p:spPr>
      </p:pic>
      <p:sp>
        <p:nvSpPr>
          <p:cNvPr id="3074" name="object 2">
            <a:extLst>
              <a:ext uri="{FF2B5EF4-FFF2-40B4-BE49-F238E27FC236}">
                <a16:creationId xmlns:a16="http://schemas.microsoft.com/office/drawing/2014/main" xmlns="" id="{20E9223D-A854-59A2-5C44-851E5B1A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1238" y="6426200"/>
            <a:ext cx="1031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altLang="en-US"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6" name="object 4">
            <a:extLst>
              <a:ext uri="{FF2B5EF4-FFF2-40B4-BE49-F238E27FC236}">
                <a16:creationId xmlns:a16="http://schemas.microsoft.com/office/drawing/2014/main" xmlns="" id="{E809B129-E0CD-680B-60B9-BE994C8B5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762" y="139129"/>
            <a:ext cx="12138962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indent="1749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u="sng" noProof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Challenges of Rural and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Adventure Tourism in 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Uttarakhand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100"/>
              </a:spcBef>
            </a:pP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1E26F4-628A-DA7B-4D89-95DEF12BBD61}"/>
              </a:ext>
            </a:extLst>
          </p:cNvPr>
          <p:cNvSpPr txBox="1"/>
          <p:nvPr/>
        </p:nvSpPr>
        <p:spPr>
          <a:xfrm>
            <a:off x="5575925" y="5657671"/>
            <a:ext cx="7098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FF00"/>
                </a:solidFill>
              </a:rPr>
              <a:t>Colonel </a:t>
            </a:r>
            <a:r>
              <a:rPr lang="en-IN" sz="2400" b="1" dirty="0" err="1" smtClean="0">
                <a:solidFill>
                  <a:srgbClr val="FFFF00"/>
                </a:solidFill>
              </a:rPr>
              <a:t>Ashvini</a:t>
            </a:r>
            <a:r>
              <a:rPr lang="en-IN" sz="2400" b="1" dirty="0" smtClean="0">
                <a:solidFill>
                  <a:srgbClr val="FFFF00"/>
                </a:solidFill>
              </a:rPr>
              <a:t> </a:t>
            </a:r>
            <a:r>
              <a:rPr lang="en-IN" sz="2400" b="1" dirty="0" err="1" smtClean="0">
                <a:solidFill>
                  <a:srgbClr val="FFFF00"/>
                </a:solidFill>
              </a:rPr>
              <a:t>Pundir</a:t>
            </a:r>
            <a:endParaRPr lang="en-IN" sz="2400" b="1" dirty="0">
              <a:solidFill>
                <a:srgbClr val="FFFF00"/>
              </a:solidFill>
            </a:endParaRPr>
          </a:p>
          <a:p>
            <a:r>
              <a:rPr lang="en-IN" sz="2400" b="1" dirty="0" err="1" smtClean="0">
                <a:solidFill>
                  <a:srgbClr val="FFFF00"/>
                </a:solidFill>
              </a:rPr>
              <a:t>Addl</a:t>
            </a:r>
            <a:r>
              <a:rPr lang="en-IN" sz="2400" b="1" dirty="0" smtClean="0">
                <a:solidFill>
                  <a:srgbClr val="FFFF00"/>
                </a:solidFill>
              </a:rPr>
              <a:t> CEO, ADVENTURE</a:t>
            </a:r>
            <a:endParaRPr lang="en-IN" sz="2400" b="1" dirty="0">
              <a:solidFill>
                <a:srgbClr val="FFFF00"/>
              </a:solidFill>
            </a:endParaRPr>
          </a:p>
          <a:p>
            <a:r>
              <a:rPr lang="en-IN" sz="2400" b="1" dirty="0" smtClean="0">
                <a:solidFill>
                  <a:srgbClr val="FFFF00"/>
                </a:solidFill>
              </a:rPr>
              <a:t>Uttarakhand </a:t>
            </a:r>
            <a:r>
              <a:rPr lang="en-IN" sz="2400" b="1" dirty="0">
                <a:solidFill>
                  <a:srgbClr val="FFFF00"/>
                </a:solidFill>
              </a:rPr>
              <a:t>Tourism Development Board</a:t>
            </a:r>
          </a:p>
        </p:txBody>
      </p:sp>
      <p:pic>
        <p:nvPicPr>
          <p:cNvPr id="7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43867"/>
            <a:ext cx="6290358" cy="46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9852"/>
            <a:ext cx="12192000" cy="5981700"/>
            <a:chOff x="0" y="339852"/>
            <a:chExt cx="12192000" cy="5981700"/>
          </a:xfrm>
        </p:grpSpPr>
        <p:sp>
          <p:nvSpPr>
            <p:cNvPr id="3" name="object 3"/>
            <p:cNvSpPr/>
            <p:nvPr/>
          </p:nvSpPr>
          <p:spPr>
            <a:xfrm>
              <a:off x="4142232" y="611124"/>
              <a:ext cx="759460" cy="5710555"/>
            </a:xfrm>
            <a:custGeom>
              <a:avLst/>
              <a:gdLst/>
              <a:ahLst/>
              <a:cxnLst/>
              <a:rect l="l" t="t" r="r" b="b"/>
              <a:pathLst>
                <a:path w="759460" h="5710555">
                  <a:moveTo>
                    <a:pt x="0" y="0"/>
                  </a:moveTo>
                  <a:lnTo>
                    <a:pt x="0" y="5243703"/>
                  </a:lnTo>
                  <a:lnTo>
                    <a:pt x="758951" y="5710428"/>
                  </a:lnTo>
                  <a:lnTo>
                    <a:pt x="758951" y="466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143755" y="342900"/>
              <a:ext cx="483234" cy="5521960"/>
            </a:xfrm>
            <a:custGeom>
              <a:avLst/>
              <a:gdLst/>
              <a:ahLst/>
              <a:cxnLst/>
              <a:rect l="l" t="t" r="r" b="b"/>
              <a:pathLst>
                <a:path w="483235" h="5521960">
                  <a:moveTo>
                    <a:pt x="483108" y="0"/>
                  </a:moveTo>
                  <a:lnTo>
                    <a:pt x="0" y="259969"/>
                  </a:lnTo>
                  <a:lnTo>
                    <a:pt x="0" y="5521452"/>
                  </a:lnTo>
                  <a:lnTo>
                    <a:pt x="483108" y="5259197"/>
                  </a:lnTo>
                  <a:lnTo>
                    <a:pt x="483108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39852"/>
              <a:ext cx="4627245" cy="5267325"/>
            </a:xfrm>
            <a:custGeom>
              <a:avLst/>
              <a:gdLst/>
              <a:ahLst/>
              <a:cxnLst/>
              <a:rect l="l" t="t" r="r" b="b"/>
              <a:pathLst>
                <a:path w="4627245" h="5267325">
                  <a:moveTo>
                    <a:pt x="4626864" y="0"/>
                  </a:moveTo>
                  <a:lnTo>
                    <a:pt x="0" y="0"/>
                  </a:lnTo>
                  <a:lnTo>
                    <a:pt x="0" y="5266944"/>
                  </a:lnTo>
                  <a:lnTo>
                    <a:pt x="4626864" y="5266944"/>
                  </a:lnTo>
                  <a:lnTo>
                    <a:pt x="462686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" y="821435"/>
              <a:ext cx="4533900" cy="4533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01184" y="1071371"/>
              <a:ext cx="7291070" cy="5242560"/>
            </a:xfrm>
            <a:custGeom>
              <a:avLst/>
              <a:gdLst/>
              <a:ahLst/>
              <a:cxnLst/>
              <a:rect l="l" t="t" r="r" b="b"/>
              <a:pathLst>
                <a:path w="7291070" h="5242560">
                  <a:moveTo>
                    <a:pt x="7290815" y="0"/>
                  </a:moveTo>
                  <a:lnTo>
                    <a:pt x="0" y="0"/>
                  </a:lnTo>
                  <a:lnTo>
                    <a:pt x="0" y="5242559"/>
                  </a:lnTo>
                  <a:lnTo>
                    <a:pt x="7290815" y="5242559"/>
                  </a:lnTo>
                  <a:lnTo>
                    <a:pt x="729081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8532" y="1255776"/>
              <a:ext cx="7056119" cy="487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9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102" y="234441"/>
            <a:ext cx="9353808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900" dirty="0" smtClean="0"/>
              <a:t>Key Challenges in Rural Tourism in Uttarakhand</a:t>
            </a:r>
            <a:endParaRPr sz="29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65139942"/>
              </p:ext>
            </p:extLst>
          </p:nvPr>
        </p:nvGraphicFramePr>
        <p:xfrm>
          <a:off x="183482" y="987686"/>
          <a:ext cx="11762711" cy="5727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14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102" y="234441"/>
            <a:ext cx="9353808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900" dirty="0" smtClean="0"/>
              <a:t>Challenge Mitigation Strategy Rural Tourism</a:t>
            </a:r>
            <a:endParaRPr sz="29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7886835"/>
              </p:ext>
            </p:extLst>
          </p:nvPr>
        </p:nvGraphicFramePr>
        <p:xfrm>
          <a:off x="183482" y="987686"/>
          <a:ext cx="11831537" cy="5870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82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846472-8782-B3FF-9547-D5252CCB6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20436"/>
            <a:ext cx="9239378" cy="586509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IN" sz="2600" kern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IN" sz="2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IN" sz="2600" kern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High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altitude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risk prone Areas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N" sz="2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Lack of</a:t>
            </a:r>
            <a:r>
              <a:rPr lang="en-IN" sz="2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N" sz="2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Infrastructure, Shortage </a:t>
            </a:r>
            <a:r>
              <a:rPr lang="en-IN" sz="2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modern </a:t>
            </a:r>
            <a:r>
              <a:rPr lang="en-IN" sz="2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accommodation</a:t>
            </a:r>
            <a:endParaRPr lang="en-IN" sz="26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Parking challenges</a:t>
            </a:r>
            <a:r>
              <a:rPr lang="en-IN" sz="2600" spc="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N" sz="2600" spc="5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mountains</a:t>
            </a:r>
            <a:endParaRPr lang="en-IN" sz="2600" spc="5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spc="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Seasonal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Lack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Rail and Air connectivity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Shortage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skilled personnel, trained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guides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etc</a:t>
            </a:r>
            <a:endParaRPr lang="en-IN" sz="26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Problems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IN" sz="2600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Solid waste Management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Lack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adequate public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conveniences facilities</a:t>
            </a:r>
            <a:endParaRPr lang="en-IN" sz="26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Drinking water problem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Proper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visitor Management</a:t>
            </a:r>
            <a:endParaRPr lang="en-IN" sz="26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Medical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facilities in </a:t>
            </a:r>
            <a:r>
              <a:rPr lang="en-IN" sz="2600" kern="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border areas</a:t>
            </a:r>
            <a:endParaRPr lang="en-IN" sz="26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ATM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Facility/ poor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internet connectivity</a:t>
            </a:r>
            <a:endParaRPr lang="en-IN" sz="26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Lack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IN" sz="2600" kern="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awareness of </a:t>
            </a: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regulations</a:t>
            </a:r>
            <a:endParaRPr lang="en-IN" sz="26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260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Lack </a:t>
            </a:r>
            <a:r>
              <a:rPr lang="en-IN" sz="2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IN" sz="2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knowledge amongst locals of what to promote in terms of  culture 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93F5AFB6-E9AB-93DC-1C21-F2BA3F7C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836"/>
            <a:ext cx="8596668" cy="744569"/>
          </a:xfrm>
        </p:spPr>
        <p:txBody>
          <a:bodyPr/>
          <a:lstStyle/>
          <a:p>
            <a:r>
              <a:rPr lang="en-IN" dirty="0" smtClean="0"/>
              <a:t>Challenges in Rural Tourism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17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object 4"/>
            <p:cNvSpPr/>
            <p:nvPr/>
          </p:nvSpPr>
          <p:spPr>
            <a:xfrm>
              <a:off x="610362" y="1044702"/>
              <a:ext cx="10972800" cy="0"/>
            </a:xfrm>
            <a:custGeom>
              <a:avLst/>
              <a:gdLst/>
              <a:ahLst/>
              <a:cxnLst/>
              <a:rect l="l" t="t" r="r" b="b"/>
              <a:pathLst>
                <a:path w="10972800">
                  <a:moveTo>
                    <a:pt x="0" y="0"/>
                  </a:moveTo>
                  <a:lnTo>
                    <a:pt x="10972800" y="0"/>
                  </a:lnTo>
                </a:path>
              </a:pathLst>
            </a:custGeom>
            <a:ln w="19050">
              <a:noFill/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3138" y="1675893"/>
            <a:ext cx="9819110" cy="61446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015" lvl="1" indent="-285750">
              <a:spcBef>
                <a:spcPts val="9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IN" sz="1600" b="1" spc="-5" dirty="0">
                <a:solidFill>
                  <a:srgbClr val="00B050"/>
                </a:solidFill>
                <a:latin typeface="Arial"/>
                <a:cs typeface="Arial"/>
              </a:rPr>
              <a:t>As there was no National Adventure policy in the past, the state has its own Rules and regulation for aero and water sports  .</a:t>
            </a:r>
          </a:p>
          <a:p>
            <a:pPr marL="812165" lvl="1" indent="-342900">
              <a:spcBef>
                <a:spcPts val="9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IN" sz="1600" dirty="0">
                <a:solidFill>
                  <a:srgbClr val="00B050"/>
                </a:solidFill>
              </a:rPr>
              <a:t>In Aero sports (Paragliding 14 firms) have been granted permission  for commercial flying with 29 pilots in 5 Districts.</a:t>
            </a:r>
          </a:p>
          <a:p>
            <a:pPr marL="812165" lvl="1" indent="-342900">
              <a:spcBef>
                <a:spcPts val="9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IN" sz="1600" dirty="0">
                <a:solidFill>
                  <a:srgbClr val="00B050"/>
                </a:solidFill>
              </a:rPr>
              <a:t>In River Rafting Permission to 278 firms for 625 Rafts in 10 Rivers of Uttarakhand(Ganga, Yamuna, Kali, Tons, </a:t>
            </a:r>
            <a:r>
              <a:rPr lang="en-IN" sz="1600" dirty="0" err="1">
                <a:solidFill>
                  <a:srgbClr val="00B050"/>
                </a:solidFill>
              </a:rPr>
              <a:t>Alaknanda,Sarayu</a:t>
            </a:r>
            <a:r>
              <a:rPr lang="en-IN" sz="1600" dirty="0">
                <a:solidFill>
                  <a:srgbClr val="00B050"/>
                </a:solidFill>
              </a:rPr>
              <a:t>, </a:t>
            </a:r>
            <a:r>
              <a:rPr lang="en-IN" sz="1600" dirty="0" err="1">
                <a:solidFill>
                  <a:srgbClr val="00B050"/>
                </a:solidFill>
              </a:rPr>
              <a:t>Kosi</a:t>
            </a:r>
            <a:r>
              <a:rPr lang="en-IN" sz="1600" dirty="0">
                <a:solidFill>
                  <a:srgbClr val="00B050"/>
                </a:solidFill>
              </a:rPr>
              <a:t>, Ramganga west, Ramganga east, &amp; Pindar River</a:t>
            </a:r>
            <a:r>
              <a:rPr lang="en-IN" sz="1600" dirty="0" smtClean="0">
                <a:solidFill>
                  <a:srgbClr val="00B050"/>
                </a:solidFill>
              </a:rPr>
              <a:t>)</a:t>
            </a:r>
          </a:p>
          <a:p>
            <a:pPr marL="812165" lvl="1" indent="-342900">
              <a:spcBef>
                <a:spcPts val="9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endParaRPr lang="en-IN" sz="1600" dirty="0"/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IN" sz="1600" dirty="0" smtClean="0">
                <a:solidFill>
                  <a:srgbClr val="FFFF00"/>
                </a:solidFill>
              </a:rPr>
              <a:t>ATOAI Guidelines</a:t>
            </a: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1600" dirty="0"/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IN" sz="1600" dirty="0" smtClean="0">
                <a:solidFill>
                  <a:srgbClr val="FF0000"/>
                </a:solidFill>
              </a:rPr>
              <a:t>High Court interventions</a:t>
            </a: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1600" dirty="0"/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IN" sz="1600" dirty="0" smtClean="0">
                <a:solidFill>
                  <a:srgbClr val="FFFF00"/>
                </a:solidFill>
              </a:rPr>
              <a:t>Carrying capacity</a:t>
            </a: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1600" dirty="0">
              <a:solidFill>
                <a:srgbClr val="FFFF00"/>
              </a:solidFill>
            </a:endParaRP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IN" sz="1600" dirty="0" smtClean="0">
                <a:solidFill>
                  <a:srgbClr val="002060"/>
                </a:solidFill>
              </a:rPr>
              <a:t>Safety , Search and Rescue issues</a:t>
            </a: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1600">
              <a:solidFill>
                <a:srgbClr val="002060"/>
              </a:solidFill>
            </a:endParaRPr>
          </a:p>
          <a:p>
            <a:pPr marL="297815" indent="-28575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1600" dirty="0">
              <a:solidFill>
                <a:srgbClr val="002060"/>
              </a:solidFill>
            </a:endParaRPr>
          </a:p>
          <a:p>
            <a:pPr marL="354965" indent="-342900"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2400" dirty="0"/>
          </a:p>
          <a:p>
            <a:pPr marL="354965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IN" sz="2200" b="1" spc="-5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endParaRPr lang="en-IN" sz="2200" b="1" spc="-5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endParaRPr sz="220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2025"/>
              </a:spcBef>
              <a:buAutoNum type="arabicPeriod"/>
              <a:tabLst>
                <a:tab pos="355600" algn="l"/>
              </a:tabLst>
            </a:pPr>
            <a:endParaRPr sz="225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134" y="92582"/>
            <a:ext cx="1008789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u="sng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Key Challenges </a:t>
            </a:r>
            <a:r>
              <a:rPr lang="en-US" sz="2900" b="1" u="sng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 Adventure </a:t>
            </a:r>
            <a:r>
              <a:rPr lang="en-US" sz="2900" b="1" u="sng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Tourism in Uttarakhand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2620" y="1062329"/>
            <a:ext cx="264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pc="180" dirty="0">
                <a:latin typeface="Trebuchet MS"/>
                <a:cs typeface="Trebuchet MS"/>
              </a:rPr>
              <a:t>Policy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7"/>
            <a:ext cx="12191999" cy="68473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7051" y="470916"/>
            <a:ext cx="10566400" cy="60960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0" rIns="0" bIns="0" rtlCol="0">
            <a:spAutoFit/>
          </a:bodyPr>
          <a:lstStyle/>
          <a:p>
            <a:pPr marL="1160780">
              <a:lnSpc>
                <a:spcPts val="4450"/>
              </a:lnSpc>
            </a:pPr>
            <a:r>
              <a:rPr sz="4000" spc="-30" dirty="0">
                <a:solidFill>
                  <a:srgbClr val="FFFFFF"/>
                </a:solidFill>
              </a:rPr>
              <a:t>SUMMARY</a:t>
            </a:r>
            <a:r>
              <a:rPr sz="4000" spc="-24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OF</a:t>
            </a:r>
            <a:r>
              <a:rPr sz="4000" spc="-28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ADVENTURE</a:t>
            </a:r>
            <a:r>
              <a:rPr sz="4000" spc="-155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WING</a:t>
            </a:r>
            <a:endParaRPr sz="40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0993"/>
              </p:ext>
            </p:extLst>
          </p:nvPr>
        </p:nvGraphicFramePr>
        <p:xfrm>
          <a:off x="791209" y="1192530"/>
          <a:ext cx="10596880" cy="532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5831840"/>
                <a:gridCol w="4003040"/>
              </a:tblGrid>
              <a:tr h="416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S.No.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Policy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Licences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 Issued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9179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1.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Foot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Launched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Aero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Sports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Rules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2018/19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Firms/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Pilots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2.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River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Rafting/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Kayaking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Rules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2014/18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285</a:t>
                      </a:r>
                      <a:r>
                        <a:rPr sz="20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Firms/</a:t>
                      </a:r>
                      <a:r>
                        <a:rPr sz="20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631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River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 Guides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65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Tracking</a:t>
                      </a:r>
                      <a:r>
                        <a:rPr sz="20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Traction</a:t>
                      </a:r>
                      <a:r>
                        <a:rPr sz="2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Centre</a:t>
                      </a:r>
                      <a:r>
                        <a:rPr sz="2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Yojana</a:t>
                      </a:r>
                      <a:r>
                        <a:rPr sz="20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09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23241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73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Villages/</a:t>
                      </a:r>
                      <a:r>
                        <a:rPr sz="20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20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Destination/ 18Homestays</a:t>
                      </a:r>
                      <a:r>
                        <a:rPr sz="20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113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Trekking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Guides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4.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Revised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Mountaineering</a:t>
                      </a:r>
                      <a:r>
                        <a:rPr sz="20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Guidelines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2021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985">
                        <a:lnSpc>
                          <a:spcPct val="100000"/>
                        </a:lnSpc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6267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5.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2905">
                        <a:lnSpc>
                          <a:spcPts val="2400"/>
                        </a:lnSpc>
                        <a:spcBef>
                          <a:spcPts val="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Online</a:t>
                      </a:r>
                      <a:r>
                        <a:rPr sz="2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Portal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Mountaineering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Trekking/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Angling permits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1623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6.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2355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Opening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Peaks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6267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7.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77545">
                        <a:lnSpc>
                          <a:spcPts val="2400"/>
                        </a:lnSpc>
                        <a:spcBef>
                          <a:spcPts val="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Expenditure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Amounts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received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 smtClean="0">
                          <a:latin typeface="Calibri"/>
                          <a:cs typeface="Calibri"/>
                        </a:rPr>
                        <a:t>(Mountaineering)</a:t>
                      </a:r>
                      <a:r>
                        <a:rPr lang="en-US" sz="2000" spc="-10" dirty="0" smtClean="0">
                          <a:latin typeface="Calibri"/>
                          <a:cs typeface="Calibri"/>
                        </a:rPr>
                        <a:t> borne by Tourism for Indians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8.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2000" spc="-20" dirty="0">
                          <a:latin typeface="Calibri"/>
                          <a:cs typeface="Calibri"/>
                        </a:rPr>
                        <a:t>Transfer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forest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land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Adventure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Activities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1623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9.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2355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Angling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Guidelines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1623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10.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2355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Uttarakhand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Trekking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Rules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 smtClean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2000" spc="-20" dirty="0" smtClean="0">
                          <a:latin typeface="Calibri"/>
                          <a:cs typeface="Calibri"/>
                        </a:rPr>
                        <a:t>3(Drafted).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1D82E7D-B683-470D-8328-5F6140AD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86626"/>
            <a:ext cx="10978515" cy="590400"/>
          </a:xfrm>
        </p:spPr>
        <p:txBody>
          <a:bodyPr>
            <a:noAutofit/>
          </a:bodyPr>
          <a:lstStyle/>
          <a:p>
            <a:r>
              <a:rPr lang="en-IN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</a:t>
            </a:r>
            <a:r>
              <a:rPr lang="en-IN" alt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IN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IN" alt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 2022-23 </a:t>
            </a:r>
            <a:endParaRPr lang="en-IN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xmlns="" id="{BAE43C83-62B0-7141-4785-570CCA4175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920" y="1130647"/>
          <a:ext cx="12070081" cy="5564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880">
                  <a:extLst>
                    <a:ext uri="{9D8B030D-6E8A-4147-A177-3AD203B41FA5}">
                      <a16:colId xmlns:a16="http://schemas.microsoft.com/office/drawing/2014/main" xmlns="" val="2881363070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xmlns="" val="3426458494"/>
                    </a:ext>
                  </a:extLst>
                </a:gridCol>
                <a:gridCol w="3738881">
                  <a:extLst>
                    <a:ext uri="{9D8B030D-6E8A-4147-A177-3AD203B41FA5}">
                      <a16:colId xmlns:a16="http://schemas.microsoft.com/office/drawing/2014/main" xmlns="" val="2529768610"/>
                    </a:ext>
                  </a:extLst>
                </a:gridCol>
              </a:tblGrid>
              <a:tr h="612199">
                <a:tc>
                  <a:txBody>
                    <a:bodyPr/>
                    <a:lstStyle/>
                    <a:p>
                      <a:r>
                        <a:rPr lang="en-IN" dirty="0"/>
                        <a:t>Products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Training programme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No of people trained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2057402"/>
                  </a:ext>
                </a:extLst>
              </a:tr>
              <a:tr h="1431093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C00000"/>
                          </a:solidFill>
                        </a:rPr>
                        <a:t>Land based activities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00B050"/>
                          </a:solidFill>
                        </a:rPr>
                        <a:t>Low altitude guides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00B050"/>
                          </a:solidFill>
                        </a:rPr>
                        <a:t>High altitude treks 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>
                          <a:solidFill>
                            <a:srgbClr val="00B050"/>
                          </a:solidFill>
                        </a:rPr>
                        <a:t>Skiing 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00B050"/>
                          </a:solidFill>
                        </a:rPr>
                        <a:t>Adventure Instructors refresher training.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223 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25 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60 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7417116"/>
                  </a:ext>
                </a:extLst>
              </a:tr>
              <a:tr h="15674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Air based activities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>
                          <a:solidFill>
                            <a:srgbClr val="C00000"/>
                          </a:solidFill>
                        </a:rPr>
                        <a:t>Paragliding 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First aid and CPR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Operators/Pilots  training on Tandem Paragliding Safety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C00000"/>
                          </a:solidFill>
                        </a:rPr>
                        <a:t>Reserve packing clinic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/>
                        <a:t>30 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/>
                        <a:t>40 Pilots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/>
                        <a:t>40 Pilots /15 Operators (55)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1" dirty="0"/>
                        <a:t>40 Pilots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780476"/>
                  </a:ext>
                </a:extLst>
              </a:tr>
              <a:tr h="195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00B050"/>
                          </a:solidFill>
                        </a:rPr>
                        <a:t>Water  based activities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0070C0"/>
                          </a:solidFill>
                        </a:rPr>
                        <a:t>Kayaking/Rowing/Canoeing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rgbClr val="0070C0"/>
                          </a:solidFill>
                        </a:rPr>
                        <a:t>First aid and CPR 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176 youths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</a:rPr>
                        <a:t> 669 guides.</a:t>
                      </a:r>
                    </a:p>
                    <a:p>
                      <a:pPr marL="0" indent="0">
                        <a:buNone/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</a:rPr>
                        <a:t>1383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030296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92180" y="5909187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8345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904" y="173736"/>
            <a:ext cx="10515600" cy="611505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dirty="0">
                <a:solidFill>
                  <a:srgbClr val="FFFFFF"/>
                </a:solidFill>
              </a:rPr>
              <a:t>Breakfast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Tourism/Himalaya</a:t>
            </a:r>
            <a:r>
              <a:rPr spc="-6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Darshan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95201"/>
              </p:ext>
            </p:extLst>
          </p:nvPr>
        </p:nvGraphicFramePr>
        <p:xfrm>
          <a:off x="750087" y="952880"/>
          <a:ext cx="10521417" cy="57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1747"/>
                <a:gridCol w="3851606"/>
                <a:gridCol w="5828064"/>
              </a:tblGrid>
              <a:tr h="296545"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Sl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Projects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155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Activity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3613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George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Everest,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Mussoorie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Helipad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(Heliride/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Himalaya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Darshan)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2.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Kalsi,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Vikasnagar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59485" marR="463550" indent="-488315" algn="l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Gyrocopter,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3.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Bairagi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Camp,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Haridwar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Gyrocopter,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635" algn="l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Janki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Setu,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Rishikesh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Helipad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(Heliride/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Himalaya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Darshan)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5.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Chinyali</a:t>
                      </a:r>
                      <a:r>
                        <a:rPr sz="20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Saur,</a:t>
                      </a:r>
                      <a:r>
                        <a:rPr sz="2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Uttarkashi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59485" marR="463550" indent="-488315" algn="l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Gyrocopter,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6.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Gaucher,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Chamoli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Gyrocopter,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7.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Naini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Saini,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Pithoragarh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59485" marR="463550" indent="-488315" algn="l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Gyrocopter,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8.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Raithal,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Dayara,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Uttarkashi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Helipad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(Heliride/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Himalaya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Darshan)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9.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Harsil,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Uttarkashi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Helipad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(Heliride/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Himalaya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Darshan)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10.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Naukuchiyataal,</a:t>
                      </a:r>
                      <a:r>
                        <a:rPr sz="2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Nainitaal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Helipad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(Heliride/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Himalaya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Darshan)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1" spc="-25" dirty="0">
                          <a:latin typeface="Calibri"/>
                          <a:cs typeface="Calibri"/>
                        </a:rPr>
                        <a:t>11.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Pantnagar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59485" marR="463550" indent="-488315" algn="l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Airstrip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(Ballooning,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Heli,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Gyrocopter,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Paragliding,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Paramotoring)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1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972" y="413004"/>
            <a:ext cx="10515600" cy="93726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87630" rIns="0" bIns="0" rtlCol="0">
            <a:spAutoFit/>
          </a:bodyPr>
          <a:lstStyle/>
          <a:p>
            <a:pPr algn="ctr">
              <a:lnSpc>
                <a:spcPts val="3250"/>
              </a:lnSpc>
              <a:spcBef>
                <a:spcPts val="690"/>
              </a:spcBef>
            </a:pPr>
            <a:r>
              <a:rPr sz="2800" b="1" kern="0" dirty="0">
                <a:solidFill>
                  <a:srgbClr val="FFFFFF"/>
                </a:solidFill>
                <a:latin typeface="Arial"/>
                <a:cs typeface="Arial"/>
              </a:rPr>
              <a:t>Breakfast</a:t>
            </a:r>
            <a:r>
              <a:rPr sz="2800" b="1" kern="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kern="0" spc="-25" dirty="0">
                <a:solidFill>
                  <a:srgbClr val="FFFFFF"/>
                </a:solidFill>
                <a:latin typeface="Arial"/>
                <a:cs typeface="Arial"/>
              </a:rPr>
              <a:t>Tourism/Himalaya</a:t>
            </a:r>
            <a:r>
              <a:rPr sz="2800" b="1" kern="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kern="0" spc="-10" dirty="0">
                <a:solidFill>
                  <a:srgbClr val="FFFFFF"/>
                </a:solidFill>
                <a:latin typeface="Arial"/>
                <a:cs typeface="Arial"/>
              </a:rPr>
              <a:t>Darshan</a:t>
            </a:r>
            <a:endParaRPr sz="28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kern="0" dirty="0">
                <a:solidFill>
                  <a:srgbClr val="FFFFFF"/>
                </a:solidFill>
                <a:latin typeface="Arial"/>
                <a:cs typeface="Arial"/>
              </a:rPr>
              <a:t>(Proposed</a:t>
            </a:r>
            <a:r>
              <a:rPr sz="2000" b="1" kern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kern="0" spc="-10" dirty="0">
                <a:solidFill>
                  <a:srgbClr val="FFFFFF"/>
                </a:solidFill>
                <a:latin typeface="Arial"/>
                <a:cs typeface="Arial"/>
              </a:rPr>
              <a:t>Routes)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2155" y="3055620"/>
            <a:ext cx="620268" cy="6202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308" y="5988725"/>
            <a:ext cx="596332" cy="16831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8956" y="5921451"/>
            <a:ext cx="628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KALSI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78023" y="3654552"/>
            <a:ext cx="1267460" cy="699135"/>
            <a:chOff x="2478023" y="3654552"/>
            <a:chExt cx="1267460" cy="6991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8023" y="3654552"/>
              <a:ext cx="1267205" cy="4549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9379" y="3898392"/>
              <a:ext cx="840486" cy="45491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603373" y="3704590"/>
            <a:ext cx="9588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675" marR="5080" indent="-181610">
              <a:spcBef>
                <a:spcPts val="95"/>
              </a:spcBef>
            </a:pPr>
            <a:r>
              <a:rPr sz="1600" b="1" kern="0" spc="-40" dirty="0">
                <a:solidFill>
                  <a:srgbClr val="4471C4"/>
                </a:solidFill>
                <a:latin typeface="Arial"/>
                <a:cs typeface="Arial"/>
              </a:rPr>
              <a:t>CHINYALI </a:t>
            </a:r>
            <a:r>
              <a:rPr sz="1600" b="1" kern="0" spc="-20" dirty="0">
                <a:solidFill>
                  <a:srgbClr val="4471C4"/>
                </a:solidFill>
                <a:latin typeface="Arial"/>
                <a:cs typeface="Arial"/>
              </a:rPr>
              <a:t>SAUR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19555" y="1793748"/>
            <a:ext cx="1153160" cy="1116330"/>
            <a:chOff x="1019555" y="1793748"/>
            <a:chExt cx="1153160" cy="111633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2163" y="1793748"/>
              <a:ext cx="586339" cy="7339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9555" y="2455164"/>
              <a:ext cx="1152906" cy="45491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43406" y="2506217"/>
            <a:ext cx="906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RAITHAL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57244" y="1505711"/>
            <a:ext cx="1020444" cy="1081405"/>
            <a:chOff x="3857244" y="1505711"/>
            <a:chExt cx="1020444" cy="108140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80688" y="1505711"/>
              <a:ext cx="584906" cy="7339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7244" y="2132075"/>
              <a:ext cx="1020318" cy="45491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982973" y="2181860"/>
            <a:ext cx="774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HARSIL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53783" y="5582411"/>
            <a:ext cx="1778000" cy="1250950"/>
            <a:chOff x="6653783" y="5582411"/>
            <a:chExt cx="1778000" cy="125095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1859" y="5582411"/>
              <a:ext cx="620268" cy="6187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53783" y="6179819"/>
              <a:ext cx="1186433" cy="4549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68183" y="6179819"/>
              <a:ext cx="863346" cy="4549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1443" y="6431283"/>
              <a:ext cx="1064513" cy="401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4403" y="6431283"/>
              <a:ext cx="300977" cy="40156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779132" y="6231432"/>
            <a:ext cx="1530985" cy="481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sz="1600" b="1" kern="0" dirty="0">
                <a:solidFill>
                  <a:srgbClr val="4471C4"/>
                </a:solidFill>
                <a:latin typeface="Arial"/>
                <a:cs typeface="Arial"/>
              </a:rPr>
              <a:t>BAIRAGI</a:t>
            </a:r>
            <a:r>
              <a:rPr sz="1600" b="1" kern="0" spc="-60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1600" b="1" kern="0" spc="-20" dirty="0">
                <a:solidFill>
                  <a:srgbClr val="4471C4"/>
                </a:solidFill>
                <a:latin typeface="Arial"/>
                <a:cs typeface="Arial"/>
              </a:rPr>
              <a:t>CAMP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05" algn="ctr">
              <a:lnSpc>
                <a:spcPts val="1680"/>
              </a:lnSpc>
            </a:pPr>
            <a:r>
              <a:rPr sz="1400" b="1" kern="0" spc="-10" dirty="0">
                <a:solidFill>
                  <a:srgbClr val="4471C4"/>
                </a:solidFill>
                <a:latin typeface="Arial"/>
                <a:cs typeface="Arial"/>
              </a:rPr>
              <a:t>(Haridwar)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972043" y="3267455"/>
            <a:ext cx="1195705" cy="1113790"/>
            <a:chOff x="7972043" y="3267455"/>
            <a:chExt cx="1195705" cy="111379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4359" y="3267455"/>
              <a:ext cx="604976" cy="7593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72043" y="3925823"/>
              <a:ext cx="1195577" cy="45491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096757" y="3976878"/>
            <a:ext cx="9499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25" dirty="0">
                <a:solidFill>
                  <a:srgbClr val="4471C4"/>
                </a:solidFill>
                <a:latin typeface="Arial"/>
                <a:cs typeface="Arial"/>
              </a:rPr>
              <a:t>NAINITAL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899904" y="5178552"/>
            <a:ext cx="1543050" cy="1054100"/>
            <a:chOff x="9899904" y="5178552"/>
            <a:chExt cx="1543050" cy="105410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200" y="5178552"/>
              <a:ext cx="620268" cy="6202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99904" y="5777484"/>
              <a:ext cx="1543050" cy="45491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0025633" y="5828791"/>
            <a:ext cx="1296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25" dirty="0">
                <a:solidFill>
                  <a:srgbClr val="4471C4"/>
                </a:solidFill>
                <a:latin typeface="Arial"/>
                <a:cs typeface="Arial"/>
              </a:rPr>
              <a:t>PANTNAGAR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973056" y="1923288"/>
            <a:ext cx="1358900" cy="1054100"/>
            <a:chOff x="9973056" y="1923288"/>
            <a:chExt cx="1358900" cy="1054100"/>
          </a:xfrm>
        </p:grpSpPr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3388" y="1923288"/>
              <a:ext cx="620268" cy="6202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73056" y="2522220"/>
              <a:ext cx="1358646" cy="454913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0098785" y="2572892"/>
            <a:ext cx="1111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NAINISAINI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981443" y="1505711"/>
            <a:ext cx="1290320" cy="1054100"/>
            <a:chOff x="6981443" y="1505711"/>
            <a:chExt cx="1290320" cy="1054100"/>
          </a:xfrm>
        </p:grpSpPr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8247" y="1505711"/>
              <a:ext cx="620268" cy="62026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81443" y="2104643"/>
              <a:ext cx="1290066" cy="454913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7106539" y="2154681"/>
            <a:ext cx="1043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GAUCHER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430011" y="3672840"/>
            <a:ext cx="1377315" cy="1111885"/>
            <a:chOff x="5430011" y="3672840"/>
            <a:chExt cx="1377315" cy="1111885"/>
          </a:xfrm>
        </p:grpSpPr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8903" y="3672840"/>
              <a:ext cx="606409" cy="75783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30011" y="4329684"/>
              <a:ext cx="1376934" cy="45491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5555107" y="4380991"/>
            <a:ext cx="1129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RISHIKESH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112007" y="4736591"/>
            <a:ext cx="1367790" cy="1553845"/>
            <a:chOff x="3112007" y="4736591"/>
            <a:chExt cx="1367790" cy="1553845"/>
          </a:xfrm>
        </p:grpSpPr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6307" y="4736591"/>
              <a:ext cx="606409" cy="75783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12007" y="5393435"/>
              <a:ext cx="1367790" cy="45491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53155" y="5637275"/>
              <a:ext cx="1219962" cy="45491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39439" y="5888735"/>
              <a:ext cx="1248917" cy="401561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3236722" y="5445048"/>
            <a:ext cx="1056640" cy="725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5080" indent="-41275">
              <a:spcBef>
                <a:spcPts val="95"/>
              </a:spcBef>
            </a:pPr>
            <a:r>
              <a:rPr sz="1600" b="1" kern="0" spc="-20" dirty="0">
                <a:solidFill>
                  <a:srgbClr val="4471C4"/>
                </a:solidFill>
                <a:latin typeface="Arial"/>
                <a:cs typeface="Arial"/>
              </a:rPr>
              <a:t>GEAROGE </a:t>
            </a:r>
            <a:r>
              <a:rPr sz="1600" b="1" kern="0" spc="-10" dirty="0">
                <a:solidFill>
                  <a:srgbClr val="4471C4"/>
                </a:solidFill>
                <a:latin typeface="Arial"/>
                <a:cs typeface="Arial"/>
              </a:rPr>
              <a:t>EVEREST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4765">
              <a:lnSpc>
                <a:spcPts val="1675"/>
              </a:lnSpc>
            </a:pPr>
            <a:r>
              <a:rPr sz="1400" b="1" kern="0" spc="-10" dirty="0">
                <a:solidFill>
                  <a:srgbClr val="4471C4"/>
                </a:solidFill>
                <a:latin typeface="Arial"/>
                <a:cs typeface="Arial"/>
              </a:rPr>
              <a:t>(Mussoorie)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835152" y="1870391"/>
            <a:ext cx="9921240" cy="4416425"/>
            <a:chOff x="899160" y="1801558"/>
            <a:chExt cx="9813290" cy="4416425"/>
          </a:xfrm>
        </p:grpSpPr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60" y="5263895"/>
              <a:ext cx="618744" cy="62026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219962" y="3620349"/>
              <a:ext cx="9478010" cy="2103120"/>
            </a:xfrm>
            <a:custGeom>
              <a:avLst/>
              <a:gdLst/>
              <a:ahLst/>
              <a:cxnLst/>
              <a:rect l="l" t="t" r="r" b="b"/>
              <a:pathLst>
                <a:path w="9478010" h="2103120">
                  <a:moveTo>
                    <a:pt x="0" y="2044028"/>
                  </a:moveTo>
                  <a:lnTo>
                    <a:pt x="50153" y="2045228"/>
                  </a:lnTo>
                  <a:lnTo>
                    <a:pt x="100307" y="2046411"/>
                  </a:lnTo>
                  <a:lnTo>
                    <a:pt x="150459" y="2047560"/>
                  </a:lnTo>
                  <a:lnTo>
                    <a:pt x="200609" y="2048659"/>
                  </a:lnTo>
                  <a:lnTo>
                    <a:pt x="250758" y="2049690"/>
                  </a:lnTo>
                  <a:lnTo>
                    <a:pt x="300904" y="2050637"/>
                  </a:lnTo>
                  <a:lnTo>
                    <a:pt x="351047" y="2051482"/>
                  </a:lnTo>
                  <a:lnTo>
                    <a:pt x="401187" y="2052209"/>
                  </a:lnTo>
                  <a:lnTo>
                    <a:pt x="451323" y="2052800"/>
                  </a:lnTo>
                  <a:lnTo>
                    <a:pt x="501456" y="2053240"/>
                  </a:lnTo>
                  <a:lnTo>
                    <a:pt x="551584" y="2053510"/>
                  </a:lnTo>
                  <a:lnTo>
                    <a:pt x="601707" y="2053594"/>
                  </a:lnTo>
                  <a:lnTo>
                    <a:pt x="651824" y="2053476"/>
                  </a:lnTo>
                  <a:lnTo>
                    <a:pt x="701936" y="2053137"/>
                  </a:lnTo>
                  <a:lnTo>
                    <a:pt x="752042" y="2052562"/>
                  </a:lnTo>
                  <a:lnTo>
                    <a:pt x="802142" y="2051733"/>
                  </a:lnTo>
                  <a:lnTo>
                    <a:pt x="852234" y="2050634"/>
                  </a:lnTo>
                  <a:lnTo>
                    <a:pt x="902320" y="2049248"/>
                  </a:lnTo>
                  <a:lnTo>
                    <a:pt x="952397" y="2047557"/>
                  </a:lnTo>
                  <a:lnTo>
                    <a:pt x="1002466" y="2045544"/>
                  </a:lnTo>
                  <a:lnTo>
                    <a:pt x="1052527" y="2043194"/>
                  </a:lnTo>
                  <a:lnTo>
                    <a:pt x="1102579" y="2040489"/>
                  </a:lnTo>
                  <a:lnTo>
                    <a:pt x="1152621" y="2037411"/>
                  </a:lnTo>
                  <a:lnTo>
                    <a:pt x="1202654" y="2033945"/>
                  </a:lnTo>
                  <a:lnTo>
                    <a:pt x="1252676" y="2030073"/>
                  </a:lnTo>
                  <a:lnTo>
                    <a:pt x="1302688" y="2025779"/>
                  </a:lnTo>
                  <a:lnTo>
                    <a:pt x="1352689" y="2021045"/>
                  </a:lnTo>
                  <a:lnTo>
                    <a:pt x="1402678" y="2015854"/>
                  </a:lnTo>
                  <a:lnTo>
                    <a:pt x="1452655" y="2010190"/>
                  </a:lnTo>
                  <a:lnTo>
                    <a:pt x="1502620" y="2004035"/>
                  </a:lnTo>
                  <a:lnTo>
                    <a:pt x="1552573" y="1997374"/>
                  </a:lnTo>
                  <a:lnTo>
                    <a:pt x="1602512" y="1990188"/>
                  </a:lnTo>
                  <a:lnTo>
                    <a:pt x="1652438" y="1982461"/>
                  </a:lnTo>
                  <a:lnTo>
                    <a:pt x="1702350" y="1974176"/>
                  </a:lnTo>
                  <a:lnTo>
                    <a:pt x="1752248" y="1965317"/>
                  </a:lnTo>
                  <a:lnTo>
                    <a:pt x="1802131" y="1955866"/>
                  </a:lnTo>
                  <a:lnTo>
                    <a:pt x="1851999" y="1945806"/>
                  </a:lnTo>
                  <a:lnTo>
                    <a:pt x="1901851" y="1935120"/>
                  </a:lnTo>
                  <a:lnTo>
                    <a:pt x="1951687" y="1923792"/>
                  </a:lnTo>
                  <a:lnTo>
                    <a:pt x="2001507" y="1911805"/>
                  </a:lnTo>
                  <a:lnTo>
                    <a:pt x="2051310" y="1899141"/>
                  </a:lnTo>
                  <a:lnTo>
                    <a:pt x="2101096" y="1885784"/>
                  </a:lnTo>
                  <a:lnTo>
                    <a:pt x="2150865" y="1871717"/>
                  </a:lnTo>
                  <a:lnTo>
                    <a:pt x="2200615" y="1856924"/>
                  </a:lnTo>
                  <a:lnTo>
                    <a:pt x="2250347" y="1841386"/>
                  </a:lnTo>
                  <a:lnTo>
                    <a:pt x="2300060" y="1825087"/>
                  </a:lnTo>
                  <a:lnTo>
                    <a:pt x="2349754" y="1808011"/>
                  </a:lnTo>
                  <a:lnTo>
                    <a:pt x="2391352" y="1792804"/>
                  </a:lnTo>
                  <a:lnTo>
                    <a:pt x="2432758" y="1776532"/>
                  </a:lnTo>
                  <a:lnTo>
                    <a:pt x="2473980" y="1759235"/>
                  </a:lnTo>
                  <a:lnTo>
                    <a:pt x="2515030" y="1740952"/>
                  </a:lnTo>
                  <a:lnTo>
                    <a:pt x="2555918" y="1721722"/>
                  </a:lnTo>
                  <a:lnTo>
                    <a:pt x="2596653" y="1701584"/>
                  </a:lnTo>
                  <a:lnTo>
                    <a:pt x="2637248" y="1680577"/>
                  </a:lnTo>
                  <a:lnTo>
                    <a:pt x="2677711" y="1658740"/>
                  </a:lnTo>
                  <a:lnTo>
                    <a:pt x="2718054" y="1636113"/>
                  </a:lnTo>
                  <a:lnTo>
                    <a:pt x="2758287" y="1612734"/>
                  </a:lnTo>
                  <a:lnTo>
                    <a:pt x="2798420" y="1588643"/>
                  </a:lnTo>
                  <a:lnTo>
                    <a:pt x="2838463" y="1563879"/>
                  </a:lnTo>
                  <a:lnTo>
                    <a:pt x="2878428" y="1538481"/>
                  </a:lnTo>
                  <a:lnTo>
                    <a:pt x="2918325" y="1512488"/>
                  </a:lnTo>
                  <a:lnTo>
                    <a:pt x="2958163" y="1485939"/>
                  </a:lnTo>
                  <a:lnTo>
                    <a:pt x="2997953" y="1458873"/>
                  </a:lnTo>
                  <a:lnTo>
                    <a:pt x="3037707" y="1431330"/>
                  </a:lnTo>
                  <a:lnTo>
                    <a:pt x="3077433" y="1403349"/>
                  </a:lnTo>
                  <a:lnTo>
                    <a:pt x="3117143" y="1374968"/>
                  </a:lnTo>
                  <a:lnTo>
                    <a:pt x="3156847" y="1346228"/>
                  </a:lnTo>
                  <a:lnTo>
                    <a:pt x="3196556" y="1317166"/>
                  </a:lnTo>
                  <a:lnTo>
                    <a:pt x="3236279" y="1287822"/>
                  </a:lnTo>
                  <a:lnTo>
                    <a:pt x="3276028" y="1258236"/>
                  </a:lnTo>
                  <a:lnTo>
                    <a:pt x="3315812" y="1228446"/>
                  </a:lnTo>
                  <a:lnTo>
                    <a:pt x="3355642" y="1198492"/>
                  </a:lnTo>
                  <a:lnTo>
                    <a:pt x="3395529" y="1168413"/>
                  </a:lnTo>
                  <a:lnTo>
                    <a:pt x="3435482" y="1138247"/>
                  </a:lnTo>
                  <a:lnTo>
                    <a:pt x="3475513" y="1108034"/>
                  </a:lnTo>
                  <a:lnTo>
                    <a:pt x="3515632" y="1077814"/>
                  </a:lnTo>
                  <a:lnTo>
                    <a:pt x="3555849" y="1047624"/>
                  </a:lnTo>
                  <a:lnTo>
                    <a:pt x="3596174" y="1017505"/>
                  </a:lnTo>
                  <a:lnTo>
                    <a:pt x="3636618" y="987496"/>
                  </a:lnTo>
                  <a:lnTo>
                    <a:pt x="3677192" y="957635"/>
                  </a:lnTo>
                  <a:lnTo>
                    <a:pt x="3717905" y="927962"/>
                  </a:lnTo>
                  <a:lnTo>
                    <a:pt x="3758769" y="898516"/>
                  </a:lnTo>
                  <a:lnTo>
                    <a:pt x="3799793" y="869336"/>
                  </a:lnTo>
                  <a:lnTo>
                    <a:pt x="3840988" y="840461"/>
                  </a:lnTo>
                  <a:lnTo>
                    <a:pt x="3882365" y="811930"/>
                  </a:lnTo>
                  <a:lnTo>
                    <a:pt x="3923934" y="783783"/>
                  </a:lnTo>
                  <a:lnTo>
                    <a:pt x="3965704" y="756058"/>
                  </a:lnTo>
                  <a:lnTo>
                    <a:pt x="4007688" y="728795"/>
                  </a:lnTo>
                  <a:lnTo>
                    <a:pt x="4049895" y="702033"/>
                  </a:lnTo>
                  <a:lnTo>
                    <a:pt x="4092335" y="675811"/>
                  </a:lnTo>
                  <a:lnTo>
                    <a:pt x="4135019" y="650168"/>
                  </a:lnTo>
                  <a:lnTo>
                    <a:pt x="4177957" y="625143"/>
                  </a:lnTo>
                  <a:lnTo>
                    <a:pt x="4221160" y="600776"/>
                  </a:lnTo>
                  <a:lnTo>
                    <a:pt x="4264638" y="577105"/>
                  </a:lnTo>
                  <a:lnTo>
                    <a:pt x="4308402" y="554170"/>
                  </a:lnTo>
                  <a:lnTo>
                    <a:pt x="4352462" y="532009"/>
                  </a:lnTo>
                  <a:lnTo>
                    <a:pt x="4396828" y="510663"/>
                  </a:lnTo>
                  <a:lnTo>
                    <a:pt x="4441511" y="490169"/>
                  </a:lnTo>
                  <a:lnTo>
                    <a:pt x="4486522" y="470568"/>
                  </a:lnTo>
                  <a:lnTo>
                    <a:pt x="4531870" y="451898"/>
                  </a:lnTo>
                  <a:lnTo>
                    <a:pt x="4577566" y="434198"/>
                  </a:lnTo>
                  <a:lnTo>
                    <a:pt x="4623620" y="417508"/>
                  </a:lnTo>
                  <a:lnTo>
                    <a:pt x="4670044" y="401867"/>
                  </a:lnTo>
                  <a:lnTo>
                    <a:pt x="4713843" y="387774"/>
                  </a:lnTo>
                  <a:lnTo>
                    <a:pt x="4758218" y="373690"/>
                  </a:lnTo>
                  <a:lnTo>
                    <a:pt x="4803148" y="359629"/>
                  </a:lnTo>
                  <a:lnTo>
                    <a:pt x="4848611" y="345607"/>
                  </a:lnTo>
                  <a:lnTo>
                    <a:pt x="4894585" y="331641"/>
                  </a:lnTo>
                  <a:lnTo>
                    <a:pt x="4941047" y="317746"/>
                  </a:lnTo>
                  <a:lnTo>
                    <a:pt x="4987976" y="303939"/>
                  </a:lnTo>
                  <a:lnTo>
                    <a:pt x="5035351" y="290235"/>
                  </a:lnTo>
                  <a:lnTo>
                    <a:pt x="5083149" y="276650"/>
                  </a:lnTo>
                  <a:lnTo>
                    <a:pt x="5131349" y="263202"/>
                  </a:lnTo>
                  <a:lnTo>
                    <a:pt x="5179928" y="249904"/>
                  </a:lnTo>
                  <a:lnTo>
                    <a:pt x="5228865" y="236774"/>
                  </a:lnTo>
                  <a:lnTo>
                    <a:pt x="5278138" y="223827"/>
                  </a:lnTo>
                  <a:lnTo>
                    <a:pt x="5327725" y="211080"/>
                  </a:lnTo>
                  <a:lnTo>
                    <a:pt x="5377604" y="198548"/>
                  </a:lnTo>
                  <a:lnTo>
                    <a:pt x="5427754" y="186247"/>
                  </a:lnTo>
                  <a:lnTo>
                    <a:pt x="5478152" y="174194"/>
                  </a:lnTo>
                  <a:lnTo>
                    <a:pt x="5528777" y="162404"/>
                  </a:lnTo>
                  <a:lnTo>
                    <a:pt x="5579607" y="150893"/>
                  </a:lnTo>
                  <a:lnTo>
                    <a:pt x="5630620" y="139678"/>
                  </a:lnTo>
                  <a:lnTo>
                    <a:pt x="5681794" y="128773"/>
                  </a:lnTo>
                  <a:lnTo>
                    <a:pt x="5733107" y="118197"/>
                  </a:lnTo>
                  <a:lnTo>
                    <a:pt x="5784538" y="107963"/>
                  </a:lnTo>
                  <a:lnTo>
                    <a:pt x="5836064" y="98089"/>
                  </a:lnTo>
                  <a:lnTo>
                    <a:pt x="5887664" y="88590"/>
                  </a:lnTo>
                  <a:lnTo>
                    <a:pt x="5939316" y="79482"/>
                  </a:lnTo>
                  <a:lnTo>
                    <a:pt x="5990998" y="70781"/>
                  </a:lnTo>
                  <a:lnTo>
                    <a:pt x="6042688" y="62504"/>
                  </a:lnTo>
                  <a:lnTo>
                    <a:pt x="6094365" y="54666"/>
                  </a:lnTo>
                  <a:lnTo>
                    <a:pt x="6146006" y="47283"/>
                  </a:lnTo>
                  <a:lnTo>
                    <a:pt x="6197589" y="40371"/>
                  </a:lnTo>
                  <a:lnTo>
                    <a:pt x="6249094" y="33946"/>
                  </a:lnTo>
                  <a:lnTo>
                    <a:pt x="6300497" y="28025"/>
                  </a:lnTo>
                  <a:lnTo>
                    <a:pt x="6351778" y="22622"/>
                  </a:lnTo>
                  <a:lnTo>
                    <a:pt x="6402913" y="17755"/>
                  </a:lnTo>
                  <a:lnTo>
                    <a:pt x="6453882" y="13439"/>
                  </a:lnTo>
                  <a:lnTo>
                    <a:pt x="6504663" y="9690"/>
                  </a:lnTo>
                  <a:lnTo>
                    <a:pt x="6555233" y="6524"/>
                  </a:lnTo>
                  <a:lnTo>
                    <a:pt x="6605571" y="3957"/>
                  </a:lnTo>
                  <a:lnTo>
                    <a:pt x="6655656" y="2005"/>
                  </a:lnTo>
                  <a:lnTo>
                    <a:pt x="6705464" y="684"/>
                  </a:lnTo>
                  <a:lnTo>
                    <a:pt x="6754974" y="10"/>
                  </a:lnTo>
                  <a:lnTo>
                    <a:pt x="6804165" y="0"/>
                  </a:lnTo>
                  <a:lnTo>
                    <a:pt x="6853015" y="668"/>
                  </a:lnTo>
                  <a:lnTo>
                    <a:pt x="6901501" y="2031"/>
                  </a:lnTo>
                  <a:lnTo>
                    <a:pt x="6949602" y="4105"/>
                  </a:lnTo>
                  <a:lnTo>
                    <a:pt x="6997296" y="6906"/>
                  </a:lnTo>
                  <a:lnTo>
                    <a:pt x="7044561" y="10451"/>
                  </a:lnTo>
                  <a:lnTo>
                    <a:pt x="7091376" y="14754"/>
                  </a:lnTo>
                  <a:lnTo>
                    <a:pt x="7137718" y="19832"/>
                  </a:lnTo>
                  <a:lnTo>
                    <a:pt x="7183566" y="25701"/>
                  </a:lnTo>
                  <a:lnTo>
                    <a:pt x="7228897" y="32377"/>
                  </a:lnTo>
                  <a:lnTo>
                    <a:pt x="7273691" y="39876"/>
                  </a:lnTo>
                  <a:lnTo>
                    <a:pt x="7317924" y="48213"/>
                  </a:lnTo>
                  <a:lnTo>
                    <a:pt x="7361576" y="57406"/>
                  </a:lnTo>
                  <a:lnTo>
                    <a:pt x="7404624" y="67469"/>
                  </a:lnTo>
                  <a:lnTo>
                    <a:pt x="7447046" y="78420"/>
                  </a:lnTo>
                  <a:lnTo>
                    <a:pt x="7488822" y="90273"/>
                  </a:lnTo>
                  <a:lnTo>
                    <a:pt x="7529928" y="103045"/>
                  </a:lnTo>
                  <a:lnTo>
                    <a:pt x="7570342" y="116752"/>
                  </a:lnTo>
                  <a:lnTo>
                    <a:pt x="8206454" y="546694"/>
                  </a:lnTo>
                  <a:lnTo>
                    <a:pt x="8824563" y="1216191"/>
                  </a:lnTo>
                  <a:lnTo>
                    <a:pt x="9292415" y="1832538"/>
                  </a:lnTo>
                  <a:lnTo>
                    <a:pt x="9477756" y="2103032"/>
                  </a:lnTo>
                </a:path>
              </a:pathLst>
            </a:custGeom>
            <a:ln w="28575">
              <a:solidFill>
                <a:srgbClr val="2E528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285494" y="1815845"/>
              <a:ext cx="9241155" cy="4387850"/>
            </a:xfrm>
            <a:custGeom>
              <a:avLst/>
              <a:gdLst/>
              <a:ahLst/>
              <a:cxnLst/>
              <a:rect l="l" t="t" r="r" b="b"/>
              <a:pathLst>
                <a:path w="9241155" h="4387850">
                  <a:moveTo>
                    <a:pt x="1796795" y="1860803"/>
                  </a:moveTo>
                  <a:lnTo>
                    <a:pt x="6287261" y="4386973"/>
                  </a:lnTo>
                </a:path>
                <a:path w="9241155" h="4387850">
                  <a:moveTo>
                    <a:pt x="9240774" y="595883"/>
                  </a:moveTo>
                  <a:lnTo>
                    <a:pt x="6288024" y="4387265"/>
                  </a:lnTo>
                </a:path>
                <a:path w="9241155" h="4387850">
                  <a:moveTo>
                    <a:pt x="6343650" y="310895"/>
                  </a:moveTo>
                  <a:lnTo>
                    <a:pt x="6233159" y="4258741"/>
                  </a:lnTo>
                </a:path>
                <a:path w="9241155" h="4387850">
                  <a:moveTo>
                    <a:pt x="6318377" y="120395"/>
                  </a:moveTo>
                  <a:lnTo>
                    <a:pt x="4693920" y="2285110"/>
                  </a:lnTo>
                </a:path>
                <a:path w="9241155" h="4387850">
                  <a:moveTo>
                    <a:pt x="1624457" y="1685543"/>
                  </a:moveTo>
                  <a:lnTo>
                    <a:pt x="0" y="3850284"/>
                  </a:lnTo>
                </a:path>
                <a:path w="9241155" h="4387850">
                  <a:moveTo>
                    <a:pt x="1711452" y="1687067"/>
                  </a:moveTo>
                  <a:lnTo>
                    <a:pt x="2227707" y="3307841"/>
                  </a:lnTo>
                </a:path>
                <a:path w="9241155" h="4387850">
                  <a:moveTo>
                    <a:pt x="6034151" y="0"/>
                  </a:moveTo>
                  <a:lnTo>
                    <a:pt x="2403347" y="3551808"/>
                  </a:lnTo>
                </a:path>
                <a:path w="9241155" h="4387850">
                  <a:moveTo>
                    <a:pt x="9240139" y="595883"/>
                  </a:moveTo>
                  <a:lnTo>
                    <a:pt x="7223759" y="1789049"/>
                  </a:lnTo>
                </a:path>
                <a:path w="9241155" h="4387850">
                  <a:moveTo>
                    <a:pt x="6393180" y="120395"/>
                  </a:moveTo>
                  <a:lnTo>
                    <a:pt x="7251827" y="1759077"/>
                  </a:lnTo>
                </a:path>
              </a:pathLst>
            </a:custGeom>
            <a:ln w="28575">
              <a:solidFill>
                <a:srgbClr val="4471C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3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855</Words>
  <Application>Microsoft Office PowerPoint</Application>
  <PresentationFormat>Widescreen</PresentationFormat>
  <Paragraphs>188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EYInterstate</vt:lpstr>
      <vt:lpstr>Times New Roman</vt:lpstr>
      <vt:lpstr>Trebuchet MS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Key Challenges in Rural Tourism in Uttarakhand</vt:lpstr>
      <vt:lpstr>Challenge Mitigation Strategy Rural Tourism</vt:lpstr>
      <vt:lpstr>Challenges in Rural Tourism </vt:lpstr>
      <vt:lpstr>PowerPoint Presentation</vt:lpstr>
      <vt:lpstr>SUMMARY OF ADVENTURE WING</vt:lpstr>
      <vt:lpstr>Skill Development and Capacity Building 2022-23 </vt:lpstr>
      <vt:lpstr>Breakfast Tourism/Himalaya Darshan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 Sports</dc:title>
  <dc:creator>HP</dc:creator>
  <cp:lastModifiedBy>HP</cp:lastModifiedBy>
  <cp:revision>23</cp:revision>
  <dcterms:created xsi:type="dcterms:W3CDTF">2023-03-29T01:42:24Z</dcterms:created>
  <dcterms:modified xsi:type="dcterms:W3CDTF">2023-03-29T07:29:29Z</dcterms:modified>
</cp:coreProperties>
</file>